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78" r:id="rId3"/>
    <p:sldId id="279" r:id="rId4"/>
    <p:sldId id="260" r:id="rId5"/>
    <p:sldId id="261" r:id="rId6"/>
    <p:sldId id="262" r:id="rId7"/>
    <p:sldId id="263" r:id="rId8"/>
    <p:sldId id="264" r:id="rId9"/>
    <p:sldId id="266" r:id="rId10"/>
    <p:sldId id="270" r:id="rId11"/>
    <p:sldId id="280" r:id="rId12"/>
    <p:sldId id="269" r:id="rId13"/>
    <p:sldId id="272" r:id="rId14"/>
    <p:sldId id="281" r:id="rId15"/>
    <p:sldId id="282" r:id="rId16"/>
    <p:sldId id="271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537" autoAdjust="0"/>
  </p:normalViewPr>
  <p:slideViewPr>
    <p:cSldViewPr snapToGrid="0">
      <p:cViewPr varScale="1">
        <p:scale>
          <a:sx n="70" d="100"/>
          <a:sy n="70" d="100"/>
        </p:scale>
        <p:origin x="2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7C7E4A-8438-4DEF-9FD7-4A70D671B77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0F02FA-B697-4620-BA58-419C43AC4F40}">
      <dgm:prSet phldrT="[Text]"/>
      <dgm:spPr>
        <a:solidFill>
          <a:srgbClr val="92D050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bn-IN" dirty="0" smtClean="0">
              <a:solidFill>
                <a:schemeClr val="tx1"/>
              </a:solidFill>
            </a:rPr>
            <a:t>রিসালাত</a:t>
          </a:r>
          <a:endParaRPr lang="en-US" dirty="0">
            <a:solidFill>
              <a:schemeClr val="tx1"/>
            </a:solidFill>
          </a:endParaRPr>
        </a:p>
      </dgm:t>
    </dgm:pt>
    <dgm:pt modelId="{89F2FBF4-85B7-4A8D-9424-EE3DF7302DAD}" type="parTrans" cxnId="{CFC4782D-DF78-4D82-9296-68409918AD8B}">
      <dgm:prSet/>
      <dgm:spPr/>
      <dgm:t>
        <a:bodyPr/>
        <a:lstStyle/>
        <a:p>
          <a:endParaRPr lang="en-US"/>
        </a:p>
      </dgm:t>
    </dgm:pt>
    <dgm:pt modelId="{FB37AD0C-782E-4DFB-95BA-44956BAB4FA3}" type="sibTrans" cxnId="{CFC4782D-DF78-4D82-9296-68409918AD8B}">
      <dgm:prSet/>
      <dgm:spPr/>
      <dgm:t>
        <a:bodyPr/>
        <a:lstStyle/>
        <a:p>
          <a:endParaRPr lang="en-US"/>
        </a:p>
      </dgm:t>
    </dgm:pt>
    <dgm:pt modelId="{5FB10873-6452-4765-8B18-7963AD5802AD}">
      <dgm:prSet phldrT="[Text]" custT="1"/>
      <dgm:spPr>
        <a:solidFill>
          <a:srgbClr val="92D050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bn-IN" sz="2800" dirty="0" smtClean="0">
              <a:solidFill>
                <a:schemeClr val="tx1"/>
              </a:solidFill>
            </a:rPr>
            <a:t>বার্তা</a:t>
          </a:r>
          <a:endParaRPr lang="en-US" sz="2800" dirty="0">
            <a:solidFill>
              <a:schemeClr val="tx1"/>
            </a:solidFill>
          </a:endParaRPr>
        </a:p>
      </dgm:t>
    </dgm:pt>
    <dgm:pt modelId="{326AD151-C600-48A0-97DA-AEE1FD857082}" type="parTrans" cxnId="{8D692177-D090-4BEA-ADEC-D3B84B20EF2D}">
      <dgm:prSet/>
      <dgm:spPr/>
      <dgm:t>
        <a:bodyPr/>
        <a:lstStyle/>
        <a:p>
          <a:endParaRPr lang="en-US"/>
        </a:p>
      </dgm:t>
    </dgm:pt>
    <dgm:pt modelId="{C2B21956-BB72-4FD0-B53E-073AD0445BB8}" type="sibTrans" cxnId="{8D692177-D090-4BEA-ADEC-D3B84B20EF2D}">
      <dgm:prSet/>
      <dgm:spPr/>
      <dgm:t>
        <a:bodyPr/>
        <a:lstStyle/>
        <a:p>
          <a:endParaRPr lang="en-US"/>
        </a:p>
      </dgm:t>
    </dgm:pt>
    <dgm:pt modelId="{9EE95B96-EC42-419D-B533-5FA23F991477}">
      <dgm:prSet phldrT="[Text]" custT="1"/>
      <dgm:spPr>
        <a:solidFill>
          <a:srgbClr val="92D050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bn-IN" sz="2800" dirty="0" smtClean="0">
              <a:solidFill>
                <a:schemeClr val="tx1"/>
              </a:solidFill>
            </a:rPr>
            <a:t>সংবাদ</a:t>
          </a:r>
          <a:endParaRPr lang="en-US" sz="2800" dirty="0">
            <a:solidFill>
              <a:schemeClr val="tx1"/>
            </a:solidFill>
          </a:endParaRPr>
        </a:p>
      </dgm:t>
    </dgm:pt>
    <dgm:pt modelId="{73855946-2B7F-4D47-BED9-86AA40E765FA}" type="parTrans" cxnId="{E4F0C9CB-91B7-4B12-A399-B039ED0B655A}">
      <dgm:prSet/>
      <dgm:spPr/>
      <dgm:t>
        <a:bodyPr/>
        <a:lstStyle/>
        <a:p>
          <a:endParaRPr lang="en-US"/>
        </a:p>
      </dgm:t>
    </dgm:pt>
    <dgm:pt modelId="{4F2C1814-A2AE-47F5-8E07-45D85A1310DC}" type="sibTrans" cxnId="{E4F0C9CB-91B7-4B12-A399-B039ED0B655A}">
      <dgm:prSet/>
      <dgm:spPr/>
      <dgm:t>
        <a:bodyPr/>
        <a:lstStyle/>
        <a:p>
          <a:endParaRPr lang="en-US"/>
        </a:p>
      </dgm:t>
    </dgm:pt>
    <dgm:pt modelId="{FB58976D-0DB3-4F77-B0C1-989F7A201E0B}">
      <dgm:prSet phldrT="[Text]"/>
      <dgm:spPr>
        <a:solidFill>
          <a:srgbClr val="92D050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bn-IN" dirty="0" smtClean="0">
              <a:solidFill>
                <a:schemeClr val="tx1"/>
              </a:solidFill>
            </a:rPr>
            <a:t>ভালো কাজের দায়িত্ব বহন</a:t>
          </a:r>
          <a:endParaRPr lang="en-US" dirty="0">
            <a:solidFill>
              <a:schemeClr val="tx1"/>
            </a:solidFill>
          </a:endParaRPr>
        </a:p>
      </dgm:t>
    </dgm:pt>
    <dgm:pt modelId="{20BDDEB4-B1E6-4BAA-80DB-3B5C37F820C5}" type="parTrans" cxnId="{0241AF2E-6007-489C-9EF5-B007D7D80142}">
      <dgm:prSet/>
      <dgm:spPr/>
      <dgm:t>
        <a:bodyPr/>
        <a:lstStyle/>
        <a:p>
          <a:endParaRPr lang="en-US"/>
        </a:p>
      </dgm:t>
    </dgm:pt>
    <dgm:pt modelId="{30D85436-8BAA-4E57-A235-2AC93AB8DF6D}" type="sibTrans" cxnId="{0241AF2E-6007-489C-9EF5-B007D7D80142}">
      <dgm:prSet/>
      <dgm:spPr/>
      <dgm:t>
        <a:bodyPr/>
        <a:lstStyle/>
        <a:p>
          <a:endParaRPr lang="en-US"/>
        </a:p>
      </dgm:t>
    </dgm:pt>
    <dgm:pt modelId="{D977C29D-0210-4B3B-AA51-943127EE679D}">
      <dgm:prSet phldrT="[Text]" custT="1"/>
      <dgm:spPr>
        <a:solidFill>
          <a:srgbClr val="92D050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bn-IN" sz="2800" dirty="0" smtClean="0">
              <a:solidFill>
                <a:schemeClr val="tx1"/>
              </a:solidFill>
            </a:rPr>
            <a:t>চিঠি পৌঁছানো</a:t>
          </a:r>
          <a:endParaRPr lang="en-US" sz="2800" dirty="0">
            <a:solidFill>
              <a:schemeClr val="tx1"/>
            </a:solidFill>
          </a:endParaRPr>
        </a:p>
      </dgm:t>
    </dgm:pt>
    <dgm:pt modelId="{4A09DCDB-FC65-433A-8C94-D2E4E0D375B3}" type="parTrans" cxnId="{C06ECF96-7183-4B79-8479-1AEA187EF3D2}">
      <dgm:prSet/>
      <dgm:spPr/>
      <dgm:t>
        <a:bodyPr/>
        <a:lstStyle/>
        <a:p>
          <a:endParaRPr lang="en-US"/>
        </a:p>
      </dgm:t>
    </dgm:pt>
    <dgm:pt modelId="{41159AE1-F390-42B9-A0C9-CAFE4B8D4A9C}" type="sibTrans" cxnId="{C06ECF96-7183-4B79-8479-1AEA187EF3D2}">
      <dgm:prSet/>
      <dgm:spPr/>
      <dgm:t>
        <a:bodyPr/>
        <a:lstStyle/>
        <a:p>
          <a:endParaRPr lang="en-US"/>
        </a:p>
      </dgm:t>
    </dgm:pt>
    <dgm:pt modelId="{CA1A7649-193B-4037-8669-A6590D993DEF}">
      <dgm:prSet phldrT="[Text]" custT="1"/>
      <dgm:spPr>
        <a:solidFill>
          <a:srgbClr val="92D050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bn-IN" sz="2800" dirty="0" smtClean="0">
              <a:solidFill>
                <a:schemeClr val="tx1"/>
              </a:solidFill>
            </a:rPr>
            <a:t>পয়গাম</a:t>
          </a:r>
          <a:endParaRPr lang="en-US" sz="2800" dirty="0">
            <a:solidFill>
              <a:schemeClr val="tx1"/>
            </a:solidFill>
          </a:endParaRPr>
        </a:p>
      </dgm:t>
    </dgm:pt>
    <dgm:pt modelId="{30A87E0B-C197-449D-8802-4618A1086EE2}" type="parTrans" cxnId="{E37B2C5E-5AFB-4155-9CAB-AAFAD9FF843A}">
      <dgm:prSet/>
      <dgm:spPr/>
      <dgm:t>
        <a:bodyPr/>
        <a:lstStyle/>
        <a:p>
          <a:endParaRPr lang="en-US"/>
        </a:p>
      </dgm:t>
    </dgm:pt>
    <dgm:pt modelId="{0C472ED1-207C-4D6A-B68D-7EF2C20340D9}" type="sibTrans" cxnId="{E37B2C5E-5AFB-4155-9CAB-AAFAD9FF843A}">
      <dgm:prSet/>
      <dgm:spPr/>
      <dgm:t>
        <a:bodyPr/>
        <a:lstStyle/>
        <a:p>
          <a:endParaRPr lang="en-US"/>
        </a:p>
      </dgm:t>
    </dgm:pt>
    <dgm:pt modelId="{66C73511-DEB3-4E03-97F3-2AB523E60800}">
      <dgm:prSet phldrT="[Text]" custLinFactNeighborX="342" custLinFactNeighborY="-685"/>
      <dgm:spPr>
        <a:solidFill>
          <a:srgbClr val="92D050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endParaRPr lang="en-US"/>
        </a:p>
      </dgm:t>
    </dgm:pt>
    <dgm:pt modelId="{F22280D6-9BA0-4055-BB4B-594F068D5DB3}" type="parTrans" cxnId="{79534F0D-1D2B-4AB6-8C78-CB3DD2658BCD}">
      <dgm:prSet/>
      <dgm:spPr/>
      <dgm:t>
        <a:bodyPr/>
        <a:lstStyle/>
        <a:p>
          <a:endParaRPr lang="en-US"/>
        </a:p>
      </dgm:t>
    </dgm:pt>
    <dgm:pt modelId="{BFCF9F87-3A19-45A7-922A-90838BBCF2DE}" type="sibTrans" cxnId="{79534F0D-1D2B-4AB6-8C78-CB3DD2658BCD}">
      <dgm:prSet/>
      <dgm:spPr/>
      <dgm:t>
        <a:bodyPr/>
        <a:lstStyle/>
        <a:p>
          <a:endParaRPr lang="en-US"/>
        </a:p>
      </dgm:t>
    </dgm:pt>
    <dgm:pt modelId="{9620308D-3346-4AC0-A371-7CE69AD9AA79}" type="pres">
      <dgm:prSet presAssocID="{5B7C7E4A-8438-4DEF-9FD7-4A70D671B7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6B5285-E9A6-420A-914F-B9A2619756B6}" type="pres">
      <dgm:prSet presAssocID="{CC0F02FA-B697-4620-BA58-419C43AC4F40}" presName="centerShape" presStyleLbl="node0" presStyleIdx="0" presStyleCnt="1" custLinFactNeighborX="342" custLinFactNeighborY="-685"/>
      <dgm:spPr/>
      <dgm:t>
        <a:bodyPr/>
        <a:lstStyle/>
        <a:p>
          <a:endParaRPr lang="en-US"/>
        </a:p>
      </dgm:t>
    </dgm:pt>
    <dgm:pt modelId="{C3C9ED9F-D475-47B5-B24D-3D826072A043}" type="pres">
      <dgm:prSet presAssocID="{326AD151-C600-48A0-97DA-AEE1FD857082}" presName="Name9" presStyleLbl="parChTrans1D2" presStyleIdx="0" presStyleCnt="5"/>
      <dgm:spPr/>
      <dgm:t>
        <a:bodyPr/>
        <a:lstStyle/>
        <a:p>
          <a:endParaRPr lang="en-US"/>
        </a:p>
      </dgm:t>
    </dgm:pt>
    <dgm:pt modelId="{349067FA-E450-461A-8D2B-81C512993AD9}" type="pres">
      <dgm:prSet presAssocID="{326AD151-C600-48A0-97DA-AEE1FD857082}" presName="connTx" presStyleLbl="parChTrans1D2" presStyleIdx="0" presStyleCnt="5"/>
      <dgm:spPr/>
      <dgm:t>
        <a:bodyPr/>
        <a:lstStyle/>
        <a:p>
          <a:endParaRPr lang="en-US"/>
        </a:p>
      </dgm:t>
    </dgm:pt>
    <dgm:pt modelId="{BD4DF1ED-509F-4040-B5A2-D4F9B76B22AE}" type="pres">
      <dgm:prSet presAssocID="{5FB10873-6452-4765-8B18-7963AD5802A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98E65-08A4-4231-B400-8C427BB30E0F}" type="pres">
      <dgm:prSet presAssocID="{4A09DCDB-FC65-433A-8C94-D2E4E0D375B3}" presName="Name9" presStyleLbl="parChTrans1D2" presStyleIdx="1" presStyleCnt="5"/>
      <dgm:spPr/>
      <dgm:t>
        <a:bodyPr/>
        <a:lstStyle/>
        <a:p>
          <a:endParaRPr lang="en-US"/>
        </a:p>
      </dgm:t>
    </dgm:pt>
    <dgm:pt modelId="{4CEB2135-928D-47F5-B8B7-681867DB61D1}" type="pres">
      <dgm:prSet presAssocID="{4A09DCDB-FC65-433A-8C94-D2E4E0D375B3}" presName="connTx" presStyleLbl="parChTrans1D2" presStyleIdx="1" presStyleCnt="5"/>
      <dgm:spPr/>
      <dgm:t>
        <a:bodyPr/>
        <a:lstStyle/>
        <a:p>
          <a:endParaRPr lang="en-US"/>
        </a:p>
      </dgm:t>
    </dgm:pt>
    <dgm:pt modelId="{CF5D4527-A24A-407D-9570-B0F024485423}" type="pres">
      <dgm:prSet presAssocID="{D977C29D-0210-4B3B-AA51-943127EE679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37415-0C4C-4772-90D7-C49CE5833C7C}" type="pres">
      <dgm:prSet presAssocID="{30A87E0B-C197-449D-8802-4618A1086EE2}" presName="Name9" presStyleLbl="parChTrans1D2" presStyleIdx="2" presStyleCnt="5"/>
      <dgm:spPr/>
      <dgm:t>
        <a:bodyPr/>
        <a:lstStyle/>
        <a:p>
          <a:endParaRPr lang="en-US"/>
        </a:p>
      </dgm:t>
    </dgm:pt>
    <dgm:pt modelId="{7CCE1A3B-6ACE-43F6-A42C-A7CDDD888712}" type="pres">
      <dgm:prSet presAssocID="{30A87E0B-C197-449D-8802-4618A1086EE2}" presName="connTx" presStyleLbl="parChTrans1D2" presStyleIdx="2" presStyleCnt="5"/>
      <dgm:spPr/>
      <dgm:t>
        <a:bodyPr/>
        <a:lstStyle/>
        <a:p>
          <a:endParaRPr lang="en-US"/>
        </a:p>
      </dgm:t>
    </dgm:pt>
    <dgm:pt modelId="{1E962594-C4B0-4399-B00D-0F343210B3E3}" type="pres">
      <dgm:prSet presAssocID="{CA1A7649-193B-4037-8669-A6590D993DE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833C0-EE16-430A-B0B1-3010C2DC7CA5}" type="pres">
      <dgm:prSet presAssocID="{73855946-2B7F-4D47-BED9-86AA40E765FA}" presName="Name9" presStyleLbl="parChTrans1D2" presStyleIdx="3" presStyleCnt="5"/>
      <dgm:spPr/>
      <dgm:t>
        <a:bodyPr/>
        <a:lstStyle/>
        <a:p>
          <a:endParaRPr lang="en-US"/>
        </a:p>
      </dgm:t>
    </dgm:pt>
    <dgm:pt modelId="{62D72D92-D59E-461D-BC01-AC742B741723}" type="pres">
      <dgm:prSet presAssocID="{73855946-2B7F-4D47-BED9-86AA40E765F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D06590B-0C9E-456A-8DCE-DB1D3E3C1DE6}" type="pres">
      <dgm:prSet presAssocID="{9EE95B96-EC42-419D-B533-5FA23F99147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C1E6A-9BA2-4F76-B66C-CB1B9EC4B4DB}" type="pres">
      <dgm:prSet presAssocID="{20BDDEB4-B1E6-4BAA-80DB-3B5C37F820C5}" presName="Name9" presStyleLbl="parChTrans1D2" presStyleIdx="4" presStyleCnt="5"/>
      <dgm:spPr/>
      <dgm:t>
        <a:bodyPr/>
        <a:lstStyle/>
        <a:p>
          <a:endParaRPr lang="en-US"/>
        </a:p>
      </dgm:t>
    </dgm:pt>
    <dgm:pt modelId="{902188FE-1582-4ECA-B118-3DC6AA7A3DAC}" type="pres">
      <dgm:prSet presAssocID="{20BDDEB4-B1E6-4BAA-80DB-3B5C37F820C5}" presName="connTx" presStyleLbl="parChTrans1D2" presStyleIdx="4" presStyleCnt="5"/>
      <dgm:spPr/>
      <dgm:t>
        <a:bodyPr/>
        <a:lstStyle/>
        <a:p>
          <a:endParaRPr lang="en-US"/>
        </a:p>
      </dgm:t>
    </dgm:pt>
    <dgm:pt modelId="{1340DF75-C64E-4361-A75D-3DB9F11C7913}" type="pres">
      <dgm:prSet presAssocID="{FB58976D-0DB3-4F77-B0C1-989F7A201E0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E12676-21D9-404D-83D7-B9D17AA51383}" type="presOf" srcId="{326AD151-C600-48A0-97DA-AEE1FD857082}" destId="{349067FA-E450-461A-8D2B-81C512993AD9}" srcOrd="1" destOrd="0" presId="urn:microsoft.com/office/officeart/2005/8/layout/radial1"/>
    <dgm:cxn modelId="{2B0D8FC6-712D-4F2D-BF44-08F9FE897082}" type="presOf" srcId="{CC0F02FA-B697-4620-BA58-419C43AC4F40}" destId="{B26B5285-E9A6-420A-914F-B9A2619756B6}" srcOrd="0" destOrd="0" presId="urn:microsoft.com/office/officeart/2005/8/layout/radial1"/>
    <dgm:cxn modelId="{8514B33B-5F86-4997-9E68-B36794F45892}" type="presOf" srcId="{73855946-2B7F-4D47-BED9-86AA40E765FA}" destId="{7FF833C0-EE16-430A-B0B1-3010C2DC7CA5}" srcOrd="0" destOrd="0" presId="urn:microsoft.com/office/officeart/2005/8/layout/radial1"/>
    <dgm:cxn modelId="{CFC4782D-DF78-4D82-9296-68409918AD8B}" srcId="{5B7C7E4A-8438-4DEF-9FD7-4A70D671B777}" destId="{CC0F02FA-B697-4620-BA58-419C43AC4F40}" srcOrd="0" destOrd="0" parTransId="{89F2FBF4-85B7-4A8D-9424-EE3DF7302DAD}" sibTransId="{FB37AD0C-782E-4DFB-95BA-44956BAB4FA3}"/>
    <dgm:cxn modelId="{E4F0C9CB-91B7-4B12-A399-B039ED0B655A}" srcId="{CC0F02FA-B697-4620-BA58-419C43AC4F40}" destId="{9EE95B96-EC42-419D-B533-5FA23F991477}" srcOrd="3" destOrd="0" parTransId="{73855946-2B7F-4D47-BED9-86AA40E765FA}" sibTransId="{4F2C1814-A2AE-47F5-8E07-45D85A1310DC}"/>
    <dgm:cxn modelId="{E37B2C5E-5AFB-4155-9CAB-AAFAD9FF843A}" srcId="{CC0F02FA-B697-4620-BA58-419C43AC4F40}" destId="{CA1A7649-193B-4037-8669-A6590D993DEF}" srcOrd="2" destOrd="0" parTransId="{30A87E0B-C197-449D-8802-4618A1086EE2}" sibTransId="{0C472ED1-207C-4D6A-B68D-7EF2C20340D9}"/>
    <dgm:cxn modelId="{C06ECF96-7183-4B79-8479-1AEA187EF3D2}" srcId="{CC0F02FA-B697-4620-BA58-419C43AC4F40}" destId="{D977C29D-0210-4B3B-AA51-943127EE679D}" srcOrd="1" destOrd="0" parTransId="{4A09DCDB-FC65-433A-8C94-D2E4E0D375B3}" sibTransId="{41159AE1-F390-42B9-A0C9-CAFE4B8D4A9C}"/>
    <dgm:cxn modelId="{FA10E079-F74C-421C-BDA6-9BB0456D57F3}" type="presOf" srcId="{4A09DCDB-FC65-433A-8C94-D2E4E0D375B3}" destId="{4CEB2135-928D-47F5-B8B7-681867DB61D1}" srcOrd="1" destOrd="0" presId="urn:microsoft.com/office/officeart/2005/8/layout/radial1"/>
    <dgm:cxn modelId="{206647B3-FDA5-48E9-A282-9125E5FEC862}" type="presOf" srcId="{30A87E0B-C197-449D-8802-4618A1086EE2}" destId="{7CCE1A3B-6ACE-43F6-A42C-A7CDDD888712}" srcOrd="1" destOrd="0" presId="urn:microsoft.com/office/officeart/2005/8/layout/radial1"/>
    <dgm:cxn modelId="{7D695F6A-66DD-449B-B5FC-CAE39EA39BBB}" type="presOf" srcId="{CA1A7649-193B-4037-8669-A6590D993DEF}" destId="{1E962594-C4B0-4399-B00D-0F343210B3E3}" srcOrd="0" destOrd="0" presId="urn:microsoft.com/office/officeart/2005/8/layout/radial1"/>
    <dgm:cxn modelId="{87710DA2-70D4-4F6E-A0DD-CDE16CACE95B}" type="presOf" srcId="{73855946-2B7F-4D47-BED9-86AA40E765FA}" destId="{62D72D92-D59E-461D-BC01-AC742B741723}" srcOrd="1" destOrd="0" presId="urn:microsoft.com/office/officeart/2005/8/layout/radial1"/>
    <dgm:cxn modelId="{0241AF2E-6007-489C-9EF5-B007D7D80142}" srcId="{CC0F02FA-B697-4620-BA58-419C43AC4F40}" destId="{FB58976D-0DB3-4F77-B0C1-989F7A201E0B}" srcOrd="4" destOrd="0" parTransId="{20BDDEB4-B1E6-4BAA-80DB-3B5C37F820C5}" sibTransId="{30D85436-8BAA-4E57-A235-2AC93AB8DF6D}"/>
    <dgm:cxn modelId="{855FBD64-DA90-41D6-9B77-3B180D0CD991}" type="presOf" srcId="{9EE95B96-EC42-419D-B533-5FA23F991477}" destId="{4D06590B-0C9E-456A-8DCE-DB1D3E3C1DE6}" srcOrd="0" destOrd="0" presId="urn:microsoft.com/office/officeart/2005/8/layout/radial1"/>
    <dgm:cxn modelId="{186FAD24-C1AF-4875-8A1D-7A03348FD67E}" type="presOf" srcId="{5B7C7E4A-8438-4DEF-9FD7-4A70D671B777}" destId="{9620308D-3346-4AC0-A371-7CE69AD9AA79}" srcOrd="0" destOrd="0" presId="urn:microsoft.com/office/officeart/2005/8/layout/radial1"/>
    <dgm:cxn modelId="{996F98FC-7C92-4EC5-B1B5-647775A041AE}" type="presOf" srcId="{4A09DCDB-FC65-433A-8C94-D2E4E0D375B3}" destId="{66A98E65-08A4-4231-B400-8C427BB30E0F}" srcOrd="0" destOrd="0" presId="urn:microsoft.com/office/officeart/2005/8/layout/radial1"/>
    <dgm:cxn modelId="{52BD7476-215E-4F09-83E6-D9C392FC63D1}" type="presOf" srcId="{20BDDEB4-B1E6-4BAA-80DB-3B5C37F820C5}" destId="{455C1E6A-9BA2-4F76-B66C-CB1B9EC4B4DB}" srcOrd="0" destOrd="0" presId="urn:microsoft.com/office/officeart/2005/8/layout/radial1"/>
    <dgm:cxn modelId="{2606D9BA-996B-4BD2-9381-927F28E7FA4B}" type="presOf" srcId="{D977C29D-0210-4B3B-AA51-943127EE679D}" destId="{CF5D4527-A24A-407D-9570-B0F024485423}" srcOrd="0" destOrd="0" presId="urn:microsoft.com/office/officeart/2005/8/layout/radial1"/>
    <dgm:cxn modelId="{A0088427-6B19-4E29-9A14-BE31F4C9CFB2}" type="presOf" srcId="{30A87E0B-C197-449D-8802-4618A1086EE2}" destId="{8E337415-0C4C-4772-90D7-C49CE5833C7C}" srcOrd="0" destOrd="0" presId="urn:microsoft.com/office/officeart/2005/8/layout/radial1"/>
    <dgm:cxn modelId="{8D692177-D090-4BEA-ADEC-D3B84B20EF2D}" srcId="{CC0F02FA-B697-4620-BA58-419C43AC4F40}" destId="{5FB10873-6452-4765-8B18-7963AD5802AD}" srcOrd="0" destOrd="0" parTransId="{326AD151-C600-48A0-97DA-AEE1FD857082}" sibTransId="{C2B21956-BB72-4FD0-B53E-073AD0445BB8}"/>
    <dgm:cxn modelId="{15CE6811-BE9D-4BCE-A9C4-11C310F50473}" type="presOf" srcId="{326AD151-C600-48A0-97DA-AEE1FD857082}" destId="{C3C9ED9F-D475-47B5-B24D-3D826072A043}" srcOrd="0" destOrd="0" presId="urn:microsoft.com/office/officeart/2005/8/layout/radial1"/>
    <dgm:cxn modelId="{934085BE-74DD-40BA-B599-32F1196BDBFC}" type="presOf" srcId="{5FB10873-6452-4765-8B18-7963AD5802AD}" destId="{BD4DF1ED-509F-4040-B5A2-D4F9B76B22AE}" srcOrd="0" destOrd="0" presId="urn:microsoft.com/office/officeart/2005/8/layout/radial1"/>
    <dgm:cxn modelId="{79534F0D-1D2B-4AB6-8C78-CB3DD2658BCD}" srcId="{5B7C7E4A-8438-4DEF-9FD7-4A70D671B777}" destId="{66C73511-DEB3-4E03-97F3-2AB523E60800}" srcOrd="1" destOrd="0" parTransId="{F22280D6-9BA0-4055-BB4B-594F068D5DB3}" sibTransId="{BFCF9F87-3A19-45A7-922A-90838BBCF2DE}"/>
    <dgm:cxn modelId="{7BBFBB49-F414-4E4E-8F95-EA121FB24B10}" type="presOf" srcId="{20BDDEB4-B1E6-4BAA-80DB-3B5C37F820C5}" destId="{902188FE-1582-4ECA-B118-3DC6AA7A3DAC}" srcOrd="1" destOrd="0" presId="urn:microsoft.com/office/officeart/2005/8/layout/radial1"/>
    <dgm:cxn modelId="{6BE968AD-7F41-4E7D-AE59-7C88A1715D86}" type="presOf" srcId="{FB58976D-0DB3-4F77-B0C1-989F7A201E0B}" destId="{1340DF75-C64E-4361-A75D-3DB9F11C7913}" srcOrd="0" destOrd="0" presId="urn:microsoft.com/office/officeart/2005/8/layout/radial1"/>
    <dgm:cxn modelId="{A31C9D06-81CF-48A1-86DC-7D82DFF8F476}" type="presParOf" srcId="{9620308D-3346-4AC0-A371-7CE69AD9AA79}" destId="{B26B5285-E9A6-420A-914F-B9A2619756B6}" srcOrd="0" destOrd="0" presId="urn:microsoft.com/office/officeart/2005/8/layout/radial1"/>
    <dgm:cxn modelId="{ACA22A3B-4308-46BF-B6F9-6CE86E71BA36}" type="presParOf" srcId="{9620308D-3346-4AC0-A371-7CE69AD9AA79}" destId="{C3C9ED9F-D475-47B5-B24D-3D826072A043}" srcOrd="1" destOrd="0" presId="urn:microsoft.com/office/officeart/2005/8/layout/radial1"/>
    <dgm:cxn modelId="{CC8383FD-D88A-40A1-A77D-EB5F3257ECD2}" type="presParOf" srcId="{C3C9ED9F-D475-47B5-B24D-3D826072A043}" destId="{349067FA-E450-461A-8D2B-81C512993AD9}" srcOrd="0" destOrd="0" presId="urn:microsoft.com/office/officeart/2005/8/layout/radial1"/>
    <dgm:cxn modelId="{B5D48E4B-13E7-4182-A6CA-57D1F68A0AE3}" type="presParOf" srcId="{9620308D-3346-4AC0-A371-7CE69AD9AA79}" destId="{BD4DF1ED-509F-4040-B5A2-D4F9B76B22AE}" srcOrd="2" destOrd="0" presId="urn:microsoft.com/office/officeart/2005/8/layout/radial1"/>
    <dgm:cxn modelId="{82C9D0C5-05A6-457F-9DBA-D0ABDBED5FC4}" type="presParOf" srcId="{9620308D-3346-4AC0-A371-7CE69AD9AA79}" destId="{66A98E65-08A4-4231-B400-8C427BB30E0F}" srcOrd="3" destOrd="0" presId="urn:microsoft.com/office/officeart/2005/8/layout/radial1"/>
    <dgm:cxn modelId="{BC5A01EF-0BDB-4594-B879-844846757125}" type="presParOf" srcId="{66A98E65-08A4-4231-B400-8C427BB30E0F}" destId="{4CEB2135-928D-47F5-B8B7-681867DB61D1}" srcOrd="0" destOrd="0" presId="urn:microsoft.com/office/officeart/2005/8/layout/radial1"/>
    <dgm:cxn modelId="{F660F3FF-ED7C-4D19-92A0-273D4C3ECCB8}" type="presParOf" srcId="{9620308D-3346-4AC0-A371-7CE69AD9AA79}" destId="{CF5D4527-A24A-407D-9570-B0F024485423}" srcOrd="4" destOrd="0" presId="urn:microsoft.com/office/officeart/2005/8/layout/radial1"/>
    <dgm:cxn modelId="{951A19D3-AE87-4413-9AAA-AD0FD39B76F6}" type="presParOf" srcId="{9620308D-3346-4AC0-A371-7CE69AD9AA79}" destId="{8E337415-0C4C-4772-90D7-C49CE5833C7C}" srcOrd="5" destOrd="0" presId="urn:microsoft.com/office/officeart/2005/8/layout/radial1"/>
    <dgm:cxn modelId="{D81C6FE9-B1E8-400F-B61F-E132D5BAD71E}" type="presParOf" srcId="{8E337415-0C4C-4772-90D7-C49CE5833C7C}" destId="{7CCE1A3B-6ACE-43F6-A42C-A7CDDD888712}" srcOrd="0" destOrd="0" presId="urn:microsoft.com/office/officeart/2005/8/layout/radial1"/>
    <dgm:cxn modelId="{0894AC4B-BE79-4E4C-9BE5-6ADB7D9E01A8}" type="presParOf" srcId="{9620308D-3346-4AC0-A371-7CE69AD9AA79}" destId="{1E962594-C4B0-4399-B00D-0F343210B3E3}" srcOrd="6" destOrd="0" presId="urn:microsoft.com/office/officeart/2005/8/layout/radial1"/>
    <dgm:cxn modelId="{C2DE09F9-EF0D-498F-8FA1-9B9038F96721}" type="presParOf" srcId="{9620308D-3346-4AC0-A371-7CE69AD9AA79}" destId="{7FF833C0-EE16-430A-B0B1-3010C2DC7CA5}" srcOrd="7" destOrd="0" presId="urn:microsoft.com/office/officeart/2005/8/layout/radial1"/>
    <dgm:cxn modelId="{98DF97C7-66E0-44F1-8B43-5CEE74261C78}" type="presParOf" srcId="{7FF833C0-EE16-430A-B0B1-3010C2DC7CA5}" destId="{62D72D92-D59E-461D-BC01-AC742B741723}" srcOrd="0" destOrd="0" presId="urn:microsoft.com/office/officeart/2005/8/layout/radial1"/>
    <dgm:cxn modelId="{893CD9D5-8A96-4EA8-8398-B0ED710EAB0B}" type="presParOf" srcId="{9620308D-3346-4AC0-A371-7CE69AD9AA79}" destId="{4D06590B-0C9E-456A-8DCE-DB1D3E3C1DE6}" srcOrd="8" destOrd="0" presId="urn:microsoft.com/office/officeart/2005/8/layout/radial1"/>
    <dgm:cxn modelId="{DB049E4C-2B8D-4F13-8833-CA9259557A0F}" type="presParOf" srcId="{9620308D-3346-4AC0-A371-7CE69AD9AA79}" destId="{455C1E6A-9BA2-4F76-B66C-CB1B9EC4B4DB}" srcOrd="9" destOrd="0" presId="urn:microsoft.com/office/officeart/2005/8/layout/radial1"/>
    <dgm:cxn modelId="{8CFD0AB2-F2F8-43EE-AE2E-6A3B3CB7BEFA}" type="presParOf" srcId="{455C1E6A-9BA2-4F76-B66C-CB1B9EC4B4DB}" destId="{902188FE-1582-4ECA-B118-3DC6AA7A3DAC}" srcOrd="0" destOrd="0" presId="urn:microsoft.com/office/officeart/2005/8/layout/radial1"/>
    <dgm:cxn modelId="{BD9459D1-CB20-4E12-819A-5EA58E7534CC}" type="presParOf" srcId="{9620308D-3346-4AC0-A371-7CE69AD9AA79}" destId="{1340DF75-C64E-4361-A75D-3DB9F11C7913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A8AB75-881D-4B38-BFB0-1F218A00B48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US"/>
        </a:p>
      </dgm:t>
    </dgm:pt>
    <dgm:pt modelId="{84125EAD-7FCA-4C4E-B2B8-1502240B8B32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নবি-রাসুলের গুনাবলী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BFF3F3-3040-4E35-80D4-D70CC77CC95D}" type="parTrans" cxnId="{40F4047E-358D-4FE2-9A22-2CE693659212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DA6A69-DE3A-41B5-87AF-2DC6F845238F}" type="sibTrans" cxnId="{40F4047E-358D-4FE2-9A22-2CE693659212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7A846A-4E96-417D-8A16-B08BF3532F34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নবি-রাসুলগণ আল্লাহর মনোনীত বান্দা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A822C9-5274-441D-91BD-2C78B879B865}" type="parTrans" cxnId="{C8AF2106-D31B-4F6B-A5B9-892D2BC3E6C6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C2391F-8339-4770-A1CF-004D00BCA1FC}" type="sibTrans" cxnId="{C8AF2106-D31B-4F6B-A5B9-892D2BC3E6C6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CD0970-A21A-4B0D-9BBB-64D62EB55A8C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একনিষ্ঠভাবে আল্লাহর উপর বিশ্বাসী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8ABEAD-02DD-4886-A9B5-DD87782E11AA}" type="parTrans" cxnId="{4E4ECC5F-C49F-4924-A547-C85ACD5B992F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A7B54B-7751-41BB-A3D1-ED3EAC28E3F2}" type="sibTrans" cxnId="{4E4ECC5F-C49F-4924-A547-C85ACD5B992F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BC2A42-2D71-448C-813D-4BF203CFE680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অত্যন্ত জ্ঞানী, বুদ্ধিমান, সুবিবেচক ও বিচক্ষণ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B437E4-6B57-4C1B-9FF2-67BD6394AEF4}" type="parTrans" cxnId="{DE623DD6-689F-4660-8100-5845E81B8B64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DB312E-EECE-4B6C-B999-AD08846EF406}" type="sibTrans" cxnId="{DE623DD6-689F-4660-8100-5845E81B8B64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69E5AE-CAB1-4D54-922D-B9C8EAB868D3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সত্যবাদী ও আমানতদার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CEE527-E79E-4CE4-A2AC-2D1291D48081}" type="parTrans" cxnId="{5B08F826-0CD1-4097-9688-267A8C241DA1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24698B-8A85-4541-BDE4-1F8EFE79F799}" type="sibTrans" cxnId="{5B08F826-0CD1-4097-9688-267A8C241DA1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43DC11-EBEF-4D9B-AFFA-5AD799A1376C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নিষ্পাপ ও সর্বোত্তম চরিত্রের অধিকারী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F2C1F8-24A0-45FF-8C04-DD9B7DFEF1A8}" type="parTrans" cxnId="{1063656D-578D-4CD5-96F4-73035AB4AFEF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C23003-408C-473D-B2E5-08DA60D2CBDC}" type="sibTrans" cxnId="{1063656D-578D-4CD5-96F4-73035AB4AFEF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A53DA1-5F48-414A-9C04-BFEFBE7B06EA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দয়া, ক্ষমা, ধৈ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র্য্য</a:t>
          </a:r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ইত্যাদি গুণের অধিকারী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DE2F16-63B9-4213-AF06-075DECD3D169}" type="parTrans" cxnId="{5613F5FE-6280-4502-B2B0-DC3EE33D363E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64E003-2D71-400E-B06E-AACCCF312A7E}" type="sibTrans" cxnId="{5613F5FE-6280-4502-B2B0-DC3EE33D363E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1DA3F9-DFDD-445D-9BA8-15A7860FCABA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সর্বোচ্চ ত্যাগের মূর্ত প্রতীক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8A2BB8-8C3C-43E5-8476-C126DE226AE5}" type="parTrans" cxnId="{C47B5AB6-A611-4E54-B624-183802382AE4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0D3837-4487-4A48-9201-6BD7C5BEE653}" type="sibTrans" cxnId="{C47B5AB6-A611-4E54-B624-183802382AE4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5DBD33-CAA0-404E-8357-8CBB4CCB93B4}" type="pres">
      <dgm:prSet presAssocID="{BDA8AB75-881D-4B38-BFB0-1F218A00B48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43C3A1-A868-494A-9857-94868A3CF4B1}" type="pres">
      <dgm:prSet presAssocID="{84125EAD-7FCA-4C4E-B2B8-1502240B8B32}" presName="centerShape" presStyleLbl="node0" presStyleIdx="0" presStyleCnt="1"/>
      <dgm:spPr/>
      <dgm:t>
        <a:bodyPr/>
        <a:lstStyle/>
        <a:p>
          <a:endParaRPr lang="en-US"/>
        </a:p>
      </dgm:t>
    </dgm:pt>
    <dgm:pt modelId="{6FCE1488-76BE-40DC-96B4-B84C269D548C}" type="pres">
      <dgm:prSet presAssocID="{3FA822C9-5274-441D-91BD-2C78B879B865}" presName="parTrans" presStyleLbl="sibTrans2D1" presStyleIdx="0" presStyleCnt="7"/>
      <dgm:spPr/>
      <dgm:t>
        <a:bodyPr/>
        <a:lstStyle/>
        <a:p>
          <a:endParaRPr lang="en-US"/>
        </a:p>
      </dgm:t>
    </dgm:pt>
    <dgm:pt modelId="{158C6878-D097-4E18-97BF-54E87953B60B}" type="pres">
      <dgm:prSet presAssocID="{3FA822C9-5274-441D-91BD-2C78B879B865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FAE46E3A-E5EC-43D6-A414-489B06BB988C}" type="pres">
      <dgm:prSet presAssocID="{377A846A-4E96-417D-8A16-B08BF3532F34}" presName="node" presStyleLbl="node1" presStyleIdx="0" presStyleCnt="7" custScaleX="143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C93FD-EFB8-4A0F-B865-EA463DE3F2A6}" type="pres">
      <dgm:prSet presAssocID="{AD8ABEAD-02DD-4886-A9B5-DD87782E11AA}" presName="parTrans" presStyleLbl="sibTrans2D1" presStyleIdx="1" presStyleCnt="7"/>
      <dgm:spPr/>
      <dgm:t>
        <a:bodyPr/>
        <a:lstStyle/>
        <a:p>
          <a:endParaRPr lang="en-US"/>
        </a:p>
      </dgm:t>
    </dgm:pt>
    <dgm:pt modelId="{F2462184-30DD-4B5B-8B26-9459F069553B}" type="pres">
      <dgm:prSet presAssocID="{AD8ABEAD-02DD-4886-A9B5-DD87782E11AA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2DEF8604-180C-48D8-891E-B8D3408377D0}" type="pres">
      <dgm:prSet presAssocID="{9CCD0970-A21A-4B0D-9BBB-64D62EB55A8C}" presName="node" presStyleLbl="node1" presStyleIdx="1" presStyleCnt="7" custScaleX="143849" custRadScaleRad="96311" custRadScaleInc="11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EF3A-4482-4C06-A7E8-414179BCE57B}" type="pres">
      <dgm:prSet presAssocID="{4ECEE527-E79E-4CE4-A2AC-2D1291D48081}" presName="parTrans" presStyleLbl="sibTrans2D1" presStyleIdx="2" presStyleCnt="7"/>
      <dgm:spPr/>
      <dgm:t>
        <a:bodyPr/>
        <a:lstStyle/>
        <a:p>
          <a:endParaRPr lang="en-US"/>
        </a:p>
      </dgm:t>
    </dgm:pt>
    <dgm:pt modelId="{6ADDE45F-06A6-46A1-A15C-58FCDCDE93ED}" type="pres">
      <dgm:prSet presAssocID="{4ECEE527-E79E-4CE4-A2AC-2D1291D48081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71158EF7-E12C-4879-81DB-0993CD08CA94}" type="pres">
      <dgm:prSet presAssocID="{8969E5AE-CAB1-4D54-922D-B9C8EAB868D3}" presName="node" presStyleLbl="node1" presStyleIdx="2" presStyleCnt="7" custScaleX="143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D8053-D888-4B84-8DFB-C6ABFE570B6F}" type="pres">
      <dgm:prSet presAssocID="{6FF2C1F8-24A0-45FF-8C04-DD9B7DFEF1A8}" presName="parTrans" presStyleLbl="sibTrans2D1" presStyleIdx="3" presStyleCnt="7"/>
      <dgm:spPr/>
      <dgm:t>
        <a:bodyPr/>
        <a:lstStyle/>
        <a:p>
          <a:endParaRPr lang="en-US"/>
        </a:p>
      </dgm:t>
    </dgm:pt>
    <dgm:pt modelId="{9E15704A-1689-48FB-A2DA-510142986394}" type="pres">
      <dgm:prSet presAssocID="{6FF2C1F8-24A0-45FF-8C04-DD9B7DFEF1A8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F48759A7-958C-4692-91D2-70D23F73EF80}" type="pres">
      <dgm:prSet presAssocID="{A943DC11-EBEF-4D9B-AFFA-5AD799A1376C}" presName="node" presStyleLbl="node1" presStyleIdx="3" presStyleCnt="7" custScaleX="143849" custRadScaleRad="102795" custRadScaleInc="-11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C2F45-83C1-4059-8B19-A58B0386C675}" type="pres">
      <dgm:prSet presAssocID="{22DE2F16-63B9-4213-AF06-075DECD3D169}" presName="parTrans" presStyleLbl="sibTrans2D1" presStyleIdx="4" presStyleCnt="7"/>
      <dgm:spPr/>
      <dgm:t>
        <a:bodyPr/>
        <a:lstStyle/>
        <a:p>
          <a:endParaRPr lang="en-US"/>
        </a:p>
      </dgm:t>
    </dgm:pt>
    <dgm:pt modelId="{E8BFF4A0-F7CA-4610-AF29-AEEE69D1B4D4}" type="pres">
      <dgm:prSet presAssocID="{22DE2F16-63B9-4213-AF06-075DECD3D169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99438A7E-406A-47CA-BE63-5A8FA0263DE6}" type="pres">
      <dgm:prSet presAssocID="{57A53DA1-5F48-414A-9C04-BFEFBE7B06EA}" presName="node" presStyleLbl="node1" presStyleIdx="4" presStyleCnt="7" custScaleX="143849" custRadScaleRad="102795" custRadScaleInc="11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F203D-7C1C-48BE-B829-C375776F483B}" type="pres">
      <dgm:prSet presAssocID="{228A2BB8-8C3C-43E5-8476-C126DE226AE5}" presName="parTrans" presStyleLbl="sibTrans2D1" presStyleIdx="5" presStyleCnt="7"/>
      <dgm:spPr/>
      <dgm:t>
        <a:bodyPr/>
        <a:lstStyle/>
        <a:p>
          <a:endParaRPr lang="en-US"/>
        </a:p>
      </dgm:t>
    </dgm:pt>
    <dgm:pt modelId="{05FACF0D-7723-4346-8DE0-9C9B85CBC717}" type="pres">
      <dgm:prSet presAssocID="{228A2BB8-8C3C-43E5-8476-C126DE226AE5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B191F19D-DFAC-42FD-8038-B9836D6515F8}" type="pres">
      <dgm:prSet presAssocID="{141DA3F9-DFDD-445D-9BA8-15A7860FCABA}" presName="node" presStyleLbl="node1" presStyleIdx="5" presStyleCnt="7" custScaleX="143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B36C8-57AC-4BB5-8CFE-F0FC012B3F8C}" type="pres">
      <dgm:prSet presAssocID="{99B437E4-6B57-4C1B-9FF2-67BD6394AEF4}" presName="parTrans" presStyleLbl="sibTrans2D1" presStyleIdx="6" presStyleCnt="7"/>
      <dgm:spPr/>
      <dgm:t>
        <a:bodyPr/>
        <a:lstStyle/>
        <a:p>
          <a:endParaRPr lang="en-US"/>
        </a:p>
      </dgm:t>
    </dgm:pt>
    <dgm:pt modelId="{24C15C85-C158-4E93-BF9E-FCAE5355A816}" type="pres">
      <dgm:prSet presAssocID="{99B437E4-6B57-4C1B-9FF2-67BD6394AEF4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B2E17699-F650-4763-B4AD-10D163C69D6D}" type="pres">
      <dgm:prSet presAssocID="{6CBC2A42-2D71-448C-813D-4BF203CFE680}" presName="node" presStyleLbl="node1" presStyleIdx="6" presStyleCnt="7" custScaleX="143849" custRadScaleRad="96311" custRadScaleInc="-11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54FB12-D844-4F72-910E-C07DC44D3B84}" type="presOf" srcId="{99B437E4-6B57-4C1B-9FF2-67BD6394AEF4}" destId="{BAAB36C8-57AC-4BB5-8CFE-F0FC012B3F8C}" srcOrd="0" destOrd="0" presId="urn:microsoft.com/office/officeart/2005/8/layout/radial5"/>
    <dgm:cxn modelId="{5613F5FE-6280-4502-B2B0-DC3EE33D363E}" srcId="{84125EAD-7FCA-4C4E-B2B8-1502240B8B32}" destId="{57A53DA1-5F48-414A-9C04-BFEFBE7B06EA}" srcOrd="4" destOrd="0" parTransId="{22DE2F16-63B9-4213-AF06-075DECD3D169}" sibTransId="{3064E003-2D71-400E-B06E-AACCCF312A7E}"/>
    <dgm:cxn modelId="{C162E37D-0E12-4F8E-A98A-440087B866D4}" type="presOf" srcId="{6CBC2A42-2D71-448C-813D-4BF203CFE680}" destId="{B2E17699-F650-4763-B4AD-10D163C69D6D}" srcOrd="0" destOrd="0" presId="urn:microsoft.com/office/officeart/2005/8/layout/radial5"/>
    <dgm:cxn modelId="{5F45CB70-CD3D-47B1-AD57-E61EBD6CBBCE}" type="presOf" srcId="{377A846A-4E96-417D-8A16-B08BF3532F34}" destId="{FAE46E3A-E5EC-43D6-A414-489B06BB988C}" srcOrd="0" destOrd="0" presId="urn:microsoft.com/office/officeart/2005/8/layout/radial5"/>
    <dgm:cxn modelId="{130FFE05-9F56-496D-9F43-413D4A4DDE0F}" type="presOf" srcId="{84125EAD-7FCA-4C4E-B2B8-1502240B8B32}" destId="{2D43C3A1-A868-494A-9857-94868A3CF4B1}" srcOrd="0" destOrd="0" presId="urn:microsoft.com/office/officeart/2005/8/layout/radial5"/>
    <dgm:cxn modelId="{24C53A18-CC9C-408C-B22E-94698F9167DA}" type="presOf" srcId="{99B437E4-6B57-4C1B-9FF2-67BD6394AEF4}" destId="{24C15C85-C158-4E93-BF9E-FCAE5355A816}" srcOrd="1" destOrd="0" presId="urn:microsoft.com/office/officeart/2005/8/layout/radial5"/>
    <dgm:cxn modelId="{BCB1B574-5BE0-48F3-8D6C-E69445933F18}" type="presOf" srcId="{22DE2F16-63B9-4213-AF06-075DECD3D169}" destId="{792C2F45-83C1-4059-8B19-A58B0386C675}" srcOrd="0" destOrd="0" presId="urn:microsoft.com/office/officeart/2005/8/layout/radial5"/>
    <dgm:cxn modelId="{C8D96D38-B37F-4F9D-B736-491B6DE6FA53}" type="presOf" srcId="{AD8ABEAD-02DD-4886-A9B5-DD87782E11AA}" destId="{22FC93FD-EFB8-4A0F-B865-EA463DE3F2A6}" srcOrd="0" destOrd="0" presId="urn:microsoft.com/office/officeart/2005/8/layout/radial5"/>
    <dgm:cxn modelId="{E3A01901-55C9-4302-8D6E-E15916974D91}" type="presOf" srcId="{228A2BB8-8C3C-43E5-8476-C126DE226AE5}" destId="{788F203D-7C1C-48BE-B829-C375776F483B}" srcOrd="0" destOrd="0" presId="urn:microsoft.com/office/officeart/2005/8/layout/radial5"/>
    <dgm:cxn modelId="{EE020A39-D42C-4D79-94D4-43609100FF3D}" type="presOf" srcId="{4ECEE527-E79E-4CE4-A2AC-2D1291D48081}" destId="{AB37EF3A-4482-4C06-A7E8-414179BCE57B}" srcOrd="0" destOrd="0" presId="urn:microsoft.com/office/officeart/2005/8/layout/radial5"/>
    <dgm:cxn modelId="{C47B5AB6-A611-4E54-B624-183802382AE4}" srcId="{84125EAD-7FCA-4C4E-B2B8-1502240B8B32}" destId="{141DA3F9-DFDD-445D-9BA8-15A7860FCABA}" srcOrd="5" destOrd="0" parTransId="{228A2BB8-8C3C-43E5-8476-C126DE226AE5}" sibTransId="{A40D3837-4487-4A48-9201-6BD7C5BEE653}"/>
    <dgm:cxn modelId="{5B08F826-0CD1-4097-9688-267A8C241DA1}" srcId="{84125EAD-7FCA-4C4E-B2B8-1502240B8B32}" destId="{8969E5AE-CAB1-4D54-922D-B9C8EAB868D3}" srcOrd="2" destOrd="0" parTransId="{4ECEE527-E79E-4CE4-A2AC-2D1291D48081}" sibTransId="{9224698B-8A85-4541-BDE4-1F8EFE79F799}"/>
    <dgm:cxn modelId="{DE623DD6-689F-4660-8100-5845E81B8B64}" srcId="{84125EAD-7FCA-4C4E-B2B8-1502240B8B32}" destId="{6CBC2A42-2D71-448C-813D-4BF203CFE680}" srcOrd="6" destOrd="0" parTransId="{99B437E4-6B57-4C1B-9FF2-67BD6394AEF4}" sibTransId="{DFDB312E-EECE-4B6C-B999-AD08846EF406}"/>
    <dgm:cxn modelId="{ADB0A349-56F5-4138-9B37-565FE721A7F1}" type="presOf" srcId="{8969E5AE-CAB1-4D54-922D-B9C8EAB868D3}" destId="{71158EF7-E12C-4879-81DB-0993CD08CA94}" srcOrd="0" destOrd="0" presId="urn:microsoft.com/office/officeart/2005/8/layout/radial5"/>
    <dgm:cxn modelId="{2E528BEA-64DC-4180-B9D3-C935F5D4D9CE}" type="presOf" srcId="{3FA822C9-5274-441D-91BD-2C78B879B865}" destId="{6FCE1488-76BE-40DC-96B4-B84C269D548C}" srcOrd="0" destOrd="0" presId="urn:microsoft.com/office/officeart/2005/8/layout/radial5"/>
    <dgm:cxn modelId="{180674AE-1EE5-456B-A42E-2280FCFF607D}" type="presOf" srcId="{BDA8AB75-881D-4B38-BFB0-1F218A00B480}" destId="{005DBD33-CAA0-404E-8357-8CBB4CCB93B4}" srcOrd="0" destOrd="0" presId="urn:microsoft.com/office/officeart/2005/8/layout/radial5"/>
    <dgm:cxn modelId="{2B1BC4B9-24E1-4A97-8B78-7CF272C0F273}" type="presOf" srcId="{9CCD0970-A21A-4B0D-9BBB-64D62EB55A8C}" destId="{2DEF8604-180C-48D8-891E-B8D3408377D0}" srcOrd="0" destOrd="0" presId="urn:microsoft.com/office/officeart/2005/8/layout/radial5"/>
    <dgm:cxn modelId="{E3A7ADA7-E24D-41E8-BFD3-E948332C9848}" type="presOf" srcId="{228A2BB8-8C3C-43E5-8476-C126DE226AE5}" destId="{05FACF0D-7723-4346-8DE0-9C9B85CBC717}" srcOrd="1" destOrd="0" presId="urn:microsoft.com/office/officeart/2005/8/layout/radial5"/>
    <dgm:cxn modelId="{127B408D-E602-4CF6-A896-E6A7ABC40BC6}" type="presOf" srcId="{57A53DA1-5F48-414A-9C04-BFEFBE7B06EA}" destId="{99438A7E-406A-47CA-BE63-5A8FA0263DE6}" srcOrd="0" destOrd="0" presId="urn:microsoft.com/office/officeart/2005/8/layout/radial5"/>
    <dgm:cxn modelId="{4E70050C-EBB0-452B-AD03-A48614F26E66}" type="presOf" srcId="{A943DC11-EBEF-4D9B-AFFA-5AD799A1376C}" destId="{F48759A7-958C-4692-91D2-70D23F73EF80}" srcOrd="0" destOrd="0" presId="urn:microsoft.com/office/officeart/2005/8/layout/radial5"/>
    <dgm:cxn modelId="{40F4047E-358D-4FE2-9A22-2CE693659212}" srcId="{BDA8AB75-881D-4B38-BFB0-1F218A00B480}" destId="{84125EAD-7FCA-4C4E-B2B8-1502240B8B32}" srcOrd="0" destOrd="0" parTransId="{37BFF3F3-3040-4E35-80D4-D70CC77CC95D}" sibTransId="{D3DA6A69-DE3A-41B5-87AF-2DC6F845238F}"/>
    <dgm:cxn modelId="{C8AF2106-D31B-4F6B-A5B9-892D2BC3E6C6}" srcId="{84125EAD-7FCA-4C4E-B2B8-1502240B8B32}" destId="{377A846A-4E96-417D-8A16-B08BF3532F34}" srcOrd="0" destOrd="0" parTransId="{3FA822C9-5274-441D-91BD-2C78B879B865}" sibTransId="{E3C2391F-8339-4770-A1CF-004D00BCA1FC}"/>
    <dgm:cxn modelId="{E7C6395A-4F14-4B04-ABB0-06DA7E3C466D}" type="presOf" srcId="{6FF2C1F8-24A0-45FF-8C04-DD9B7DFEF1A8}" destId="{375D8053-D888-4B84-8DFB-C6ABFE570B6F}" srcOrd="0" destOrd="0" presId="urn:microsoft.com/office/officeart/2005/8/layout/radial5"/>
    <dgm:cxn modelId="{FE02F923-A228-40F7-9902-AC9621D0A5A1}" type="presOf" srcId="{6FF2C1F8-24A0-45FF-8C04-DD9B7DFEF1A8}" destId="{9E15704A-1689-48FB-A2DA-510142986394}" srcOrd="1" destOrd="0" presId="urn:microsoft.com/office/officeart/2005/8/layout/radial5"/>
    <dgm:cxn modelId="{991C559F-4BF6-486F-A5FA-9968015EF668}" type="presOf" srcId="{AD8ABEAD-02DD-4886-A9B5-DD87782E11AA}" destId="{F2462184-30DD-4B5B-8B26-9459F069553B}" srcOrd="1" destOrd="0" presId="urn:microsoft.com/office/officeart/2005/8/layout/radial5"/>
    <dgm:cxn modelId="{7FCB9C4D-9F75-49A8-AC54-28A838869E4B}" type="presOf" srcId="{22DE2F16-63B9-4213-AF06-075DECD3D169}" destId="{E8BFF4A0-F7CA-4610-AF29-AEEE69D1B4D4}" srcOrd="1" destOrd="0" presId="urn:microsoft.com/office/officeart/2005/8/layout/radial5"/>
    <dgm:cxn modelId="{4E4ECC5F-C49F-4924-A547-C85ACD5B992F}" srcId="{84125EAD-7FCA-4C4E-B2B8-1502240B8B32}" destId="{9CCD0970-A21A-4B0D-9BBB-64D62EB55A8C}" srcOrd="1" destOrd="0" parTransId="{AD8ABEAD-02DD-4886-A9B5-DD87782E11AA}" sibTransId="{ECA7B54B-7751-41BB-A3D1-ED3EAC28E3F2}"/>
    <dgm:cxn modelId="{30A298C7-A17E-4ED5-A65B-9AA2E356842F}" type="presOf" srcId="{141DA3F9-DFDD-445D-9BA8-15A7860FCABA}" destId="{B191F19D-DFAC-42FD-8038-B9836D6515F8}" srcOrd="0" destOrd="0" presId="urn:microsoft.com/office/officeart/2005/8/layout/radial5"/>
    <dgm:cxn modelId="{1063656D-578D-4CD5-96F4-73035AB4AFEF}" srcId="{84125EAD-7FCA-4C4E-B2B8-1502240B8B32}" destId="{A943DC11-EBEF-4D9B-AFFA-5AD799A1376C}" srcOrd="3" destOrd="0" parTransId="{6FF2C1F8-24A0-45FF-8C04-DD9B7DFEF1A8}" sibTransId="{FCC23003-408C-473D-B2E5-08DA60D2CBDC}"/>
    <dgm:cxn modelId="{7219D537-BAA1-43EA-A23D-03FCFC297FB2}" type="presOf" srcId="{4ECEE527-E79E-4CE4-A2AC-2D1291D48081}" destId="{6ADDE45F-06A6-46A1-A15C-58FCDCDE93ED}" srcOrd="1" destOrd="0" presId="urn:microsoft.com/office/officeart/2005/8/layout/radial5"/>
    <dgm:cxn modelId="{80A11D92-2282-4E05-A989-D6F3EA2466F6}" type="presOf" srcId="{3FA822C9-5274-441D-91BD-2C78B879B865}" destId="{158C6878-D097-4E18-97BF-54E87953B60B}" srcOrd="1" destOrd="0" presId="urn:microsoft.com/office/officeart/2005/8/layout/radial5"/>
    <dgm:cxn modelId="{39D4D4B4-01C9-41F5-8BC1-88784952EADC}" type="presParOf" srcId="{005DBD33-CAA0-404E-8357-8CBB4CCB93B4}" destId="{2D43C3A1-A868-494A-9857-94868A3CF4B1}" srcOrd="0" destOrd="0" presId="urn:microsoft.com/office/officeart/2005/8/layout/radial5"/>
    <dgm:cxn modelId="{0B3B7922-E45C-4FC3-A4C8-9934243FB1DB}" type="presParOf" srcId="{005DBD33-CAA0-404E-8357-8CBB4CCB93B4}" destId="{6FCE1488-76BE-40DC-96B4-B84C269D548C}" srcOrd="1" destOrd="0" presId="urn:microsoft.com/office/officeart/2005/8/layout/radial5"/>
    <dgm:cxn modelId="{4EE3311B-C247-408D-AAEF-98452CE4BEC1}" type="presParOf" srcId="{6FCE1488-76BE-40DC-96B4-B84C269D548C}" destId="{158C6878-D097-4E18-97BF-54E87953B60B}" srcOrd="0" destOrd="0" presId="urn:microsoft.com/office/officeart/2005/8/layout/radial5"/>
    <dgm:cxn modelId="{7800C36B-CDF2-4E74-BEA5-7276DDA24289}" type="presParOf" srcId="{005DBD33-CAA0-404E-8357-8CBB4CCB93B4}" destId="{FAE46E3A-E5EC-43D6-A414-489B06BB988C}" srcOrd="2" destOrd="0" presId="urn:microsoft.com/office/officeart/2005/8/layout/radial5"/>
    <dgm:cxn modelId="{488A843E-B865-4923-B128-D98D12E34E45}" type="presParOf" srcId="{005DBD33-CAA0-404E-8357-8CBB4CCB93B4}" destId="{22FC93FD-EFB8-4A0F-B865-EA463DE3F2A6}" srcOrd="3" destOrd="0" presId="urn:microsoft.com/office/officeart/2005/8/layout/radial5"/>
    <dgm:cxn modelId="{94A64597-80E2-4DE1-916E-BB56DE81E8FF}" type="presParOf" srcId="{22FC93FD-EFB8-4A0F-B865-EA463DE3F2A6}" destId="{F2462184-30DD-4B5B-8B26-9459F069553B}" srcOrd="0" destOrd="0" presId="urn:microsoft.com/office/officeart/2005/8/layout/radial5"/>
    <dgm:cxn modelId="{A107628E-6AB2-4760-AE06-CD9602DC4207}" type="presParOf" srcId="{005DBD33-CAA0-404E-8357-8CBB4CCB93B4}" destId="{2DEF8604-180C-48D8-891E-B8D3408377D0}" srcOrd="4" destOrd="0" presId="urn:microsoft.com/office/officeart/2005/8/layout/radial5"/>
    <dgm:cxn modelId="{EF185B44-6FC4-4BCC-8BA2-9E988FE7865D}" type="presParOf" srcId="{005DBD33-CAA0-404E-8357-8CBB4CCB93B4}" destId="{AB37EF3A-4482-4C06-A7E8-414179BCE57B}" srcOrd="5" destOrd="0" presId="urn:microsoft.com/office/officeart/2005/8/layout/radial5"/>
    <dgm:cxn modelId="{33390DF7-4530-440C-BDC3-7047457FD285}" type="presParOf" srcId="{AB37EF3A-4482-4C06-A7E8-414179BCE57B}" destId="{6ADDE45F-06A6-46A1-A15C-58FCDCDE93ED}" srcOrd="0" destOrd="0" presId="urn:microsoft.com/office/officeart/2005/8/layout/radial5"/>
    <dgm:cxn modelId="{5BCA9D15-7461-4634-80B2-11F27E4F0D0A}" type="presParOf" srcId="{005DBD33-CAA0-404E-8357-8CBB4CCB93B4}" destId="{71158EF7-E12C-4879-81DB-0993CD08CA94}" srcOrd="6" destOrd="0" presId="urn:microsoft.com/office/officeart/2005/8/layout/radial5"/>
    <dgm:cxn modelId="{9CDB3A05-3379-4DA0-B003-65388665C417}" type="presParOf" srcId="{005DBD33-CAA0-404E-8357-8CBB4CCB93B4}" destId="{375D8053-D888-4B84-8DFB-C6ABFE570B6F}" srcOrd="7" destOrd="0" presId="urn:microsoft.com/office/officeart/2005/8/layout/radial5"/>
    <dgm:cxn modelId="{69B66997-F5E1-4873-9BF8-583FE8111386}" type="presParOf" srcId="{375D8053-D888-4B84-8DFB-C6ABFE570B6F}" destId="{9E15704A-1689-48FB-A2DA-510142986394}" srcOrd="0" destOrd="0" presId="urn:microsoft.com/office/officeart/2005/8/layout/radial5"/>
    <dgm:cxn modelId="{EAACACF0-09C2-4397-B335-6DDBDC26EC00}" type="presParOf" srcId="{005DBD33-CAA0-404E-8357-8CBB4CCB93B4}" destId="{F48759A7-958C-4692-91D2-70D23F73EF80}" srcOrd="8" destOrd="0" presId="urn:microsoft.com/office/officeart/2005/8/layout/radial5"/>
    <dgm:cxn modelId="{4A796E76-ED7C-49A8-A18C-644018A61A01}" type="presParOf" srcId="{005DBD33-CAA0-404E-8357-8CBB4CCB93B4}" destId="{792C2F45-83C1-4059-8B19-A58B0386C675}" srcOrd="9" destOrd="0" presId="urn:microsoft.com/office/officeart/2005/8/layout/radial5"/>
    <dgm:cxn modelId="{05347EF5-86EE-4F91-BA16-1FFC8437784E}" type="presParOf" srcId="{792C2F45-83C1-4059-8B19-A58B0386C675}" destId="{E8BFF4A0-F7CA-4610-AF29-AEEE69D1B4D4}" srcOrd="0" destOrd="0" presId="urn:microsoft.com/office/officeart/2005/8/layout/radial5"/>
    <dgm:cxn modelId="{F779D565-7F25-406E-8260-15E2573C8B7A}" type="presParOf" srcId="{005DBD33-CAA0-404E-8357-8CBB4CCB93B4}" destId="{99438A7E-406A-47CA-BE63-5A8FA0263DE6}" srcOrd="10" destOrd="0" presId="urn:microsoft.com/office/officeart/2005/8/layout/radial5"/>
    <dgm:cxn modelId="{467C1FCA-EA06-4215-9197-1F0DCD9B0A89}" type="presParOf" srcId="{005DBD33-CAA0-404E-8357-8CBB4CCB93B4}" destId="{788F203D-7C1C-48BE-B829-C375776F483B}" srcOrd="11" destOrd="0" presId="urn:microsoft.com/office/officeart/2005/8/layout/radial5"/>
    <dgm:cxn modelId="{972F2EA3-F3F7-420F-8F25-0889B8E17643}" type="presParOf" srcId="{788F203D-7C1C-48BE-B829-C375776F483B}" destId="{05FACF0D-7723-4346-8DE0-9C9B85CBC717}" srcOrd="0" destOrd="0" presId="urn:microsoft.com/office/officeart/2005/8/layout/radial5"/>
    <dgm:cxn modelId="{BDD65D37-FD77-40D8-88AC-954191DA2F5A}" type="presParOf" srcId="{005DBD33-CAA0-404E-8357-8CBB4CCB93B4}" destId="{B191F19D-DFAC-42FD-8038-B9836D6515F8}" srcOrd="12" destOrd="0" presId="urn:microsoft.com/office/officeart/2005/8/layout/radial5"/>
    <dgm:cxn modelId="{3AB1E2B9-4F25-4B54-A6C7-3A5AED9D71AF}" type="presParOf" srcId="{005DBD33-CAA0-404E-8357-8CBB4CCB93B4}" destId="{BAAB36C8-57AC-4BB5-8CFE-F0FC012B3F8C}" srcOrd="13" destOrd="0" presId="urn:microsoft.com/office/officeart/2005/8/layout/radial5"/>
    <dgm:cxn modelId="{6324644B-3C50-4785-A92C-EAC1CFCEC9C2}" type="presParOf" srcId="{BAAB36C8-57AC-4BB5-8CFE-F0FC012B3F8C}" destId="{24C15C85-C158-4E93-BF9E-FCAE5355A816}" srcOrd="0" destOrd="0" presId="urn:microsoft.com/office/officeart/2005/8/layout/radial5"/>
    <dgm:cxn modelId="{DB148F3C-BF5E-4FD8-AEE5-3F55ECBC8C69}" type="presParOf" srcId="{005DBD33-CAA0-404E-8357-8CBB4CCB93B4}" destId="{B2E17699-F650-4763-B4AD-10D163C69D6D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F55394-236F-46BB-97D3-64527D0C586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BAD3A-EC84-4C18-85E0-93AE23DD29B0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2800" b="0" i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মানুষের নিকট আল্লাহ</a:t>
          </a:r>
          <a:r>
            <a:rPr lang="bn-IN" sz="2800" b="0" i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তায়ালা</a:t>
          </a:r>
          <a:r>
            <a:rPr lang="bn-BD" sz="2800" b="0" i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র পরিচয় তুলে ধরা</a:t>
          </a:r>
          <a:endParaRPr lang="en-US" sz="2800" b="0" i="0" dirty="0">
            <a:solidFill>
              <a:schemeClr val="tx1"/>
            </a:solidFill>
          </a:endParaRPr>
        </a:p>
      </dgm:t>
    </dgm:pt>
    <dgm:pt modelId="{BF35C7F8-9494-4782-B9EE-2E06EE319E98}" type="parTrans" cxnId="{6E30615D-CA2A-415B-B727-27644C7C3643}">
      <dgm:prSet/>
      <dgm:spPr/>
      <dgm:t>
        <a:bodyPr/>
        <a:lstStyle/>
        <a:p>
          <a:endParaRPr lang="en-US" sz="2000"/>
        </a:p>
      </dgm:t>
    </dgm:pt>
    <dgm:pt modelId="{F0793FC4-D103-4301-BB22-882C1F7808CF}" type="sibTrans" cxnId="{6E30615D-CA2A-415B-B727-27644C7C3643}">
      <dgm:prSet/>
      <dgm:spPr/>
      <dgm:t>
        <a:bodyPr/>
        <a:lstStyle/>
        <a:p>
          <a:endParaRPr lang="en-US" sz="2000"/>
        </a:p>
      </dgm:t>
    </dgm:pt>
    <dgm:pt modelId="{62FD9A2B-6C1F-452E-AD77-5DC0D48D8F82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2800" b="0" i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মানুষকে </a:t>
          </a:r>
          <a:r>
            <a:rPr lang="bn-BD" sz="2800" b="0" i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সত্য ও সুন্দর জীবনের দিকে আহবা</a:t>
          </a:r>
          <a:r>
            <a:rPr lang="bn-IN" sz="2800" b="0" i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ন</a:t>
          </a:r>
          <a:r>
            <a:rPr lang="bn-BD" sz="2800" b="0" i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করা</a:t>
          </a:r>
          <a:endParaRPr lang="en-US" sz="2800" b="0" i="0" dirty="0">
            <a:solidFill>
              <a:schemeClr val="tx1"/>
            </a:solidFill>
          </a:endParaRPr>
        </a:p>
      </dgm:t>
    </dgm:pt>
    <dgm:pt modelId="{9A68293F-958D-4ECF-A587-96EC85F9C4B6}" type="parTrans" cxnId="{E547A013-DE15-4DAB-813A-C6EF2C4C7EAF}">
      <dgm:prSet/>
      <dgm:spPr/>
      <dgm:t>
        <a:bodyPr/>
        <a:lstStyle/>
        <a:p>
          <a:endParaRPr lang="en-US" sz="2000"/>
        </a:p>
      </dgm:t>
    </dgm:pt>
    <dgm:pt modelId="{1A2EBC31-2225-4E78-9E5C-4AC5C1D9523A}" type="sibTrans" cxnId="{E547A013-DE15-4DAB-813A-C6EF2C4C7EAF}">
      <dgm:prSet/>
      <dgm:spPr/>
      <dgm:t>
        <a:bodyPr/>
        <a:lstStyle/>
        <a:p>
          <a:endParaRPr lang="en-US" sz="2000"/>
        </a:p>
      </dgm:t>
    </dgm:pt>
    <dgm:pt modelId="{D18E1668-94A9-45E8-8811-6586BFE45823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2800" b="0" i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আল্লাহর ইবাদত ও ধর্মীয় বিধি বিধান </a:t>
          </a:r>
          <a:r>
            <a:rPr lang="bn-IN" sz="2800" b="0" i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সম্পর্কে </a:t>
          </a:r>
          <a:r>
            <a:rPr lang="bn-BD" sz="2800" b="0" i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শিক্ষা দেওয়া</a:t>
          </a:r>
          <a:endParaRPr lang="en-US" sz="2800" b="0" i="0" dirty="0">
            <a:solidFill>
              <a:schemeClr val="tx1"/>
            </a:solidFill>
          </a:endParaRPr>
        </a:p>
      </dgm:t>
    </dgm:pt>
    <dgm:pt modelId="{BD6396D7-80CA-427C-AC34-C44B2325F21D}" type="parTrans" cxnId="{288F514E-6C9F-4EDD-B92E-8E3BCEF47D29}">
      <dgm:prSet/>
      <dgm:spPr/>
      <dgm:t>
        <a:bodyPr/>
        <a:lstStyle/>
        <a:p>
          <a:endParaRPr lang="en-US" sz="2000"/>
        </a:p>
      </dgm:t>
    </dgm:pt>
    <dgm:pt modelId="{7DB62E2F-1562-41C5-9146-ACA1E21D8E6B}" type="sibTrans" cxnId="{288F514E-6C9F-4EDD-B92E-8E3BCEF47D29}">
      <dgm:prSet/>
      <dgm:spPr/>
      <dgm:t>
        <a:bodyPr/>
        <a:lstStyle/>
        <a:p>
          <a:endParaRPr lang="en-US" sz="2000"/>
        </a:p>
      </dgm:t>
    </dgm:pt>
    <dgm:pt modelId="{C1527E6E-2BEF-46C8-8EF5-2CEB006E2F1D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2800" b="0" i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পরকালের </a:t>
          </a:r>
          <a:r>
            <a:rPr lang="bn-IN" sz="2800" b="0" i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সম্পর্কে</a:t>
          </a:r>
          <a:r>
            <a:rPr lang="bn-BD" sz="2800" b="0" i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ধারণা প্রদান</a:t>
          </a:r>
          <a:endParaRPr lang="en-US" sz="2800" b="0" i="0" dirty="0">
            <a:solidFill>
              <a:schemeClr val="tx1"/>
            </a:solidFill>
          </a:endParaRPr>
        </a:p>
      </dgm:t>
    </dgm:pt>
    <dgm:pt modelId="{7FA13657-154F-4A83-98FE-472188FEE316}" type="parTrans" cxnId="{D8FDB99C-CA5C-448B-A20B-8EF7741DFFEC}">
      <dgm:prSet/>
      <dgm:spPr/>
      <dgm:t>
        <a:bodyPr/>
        <a:lstStyle/>
        <a:p>
          <a:endParaRPr lang="en-US" sz="2000"/>
        </a:p>
      </dgm:t>
    </dgm:pt>
    <dgm:pt modelId="{52FD83BD-9468-42BC-8E1B-183F1EDB8F7E}" type="sibTrans" cxnId="{D8FDB99C-CA5C-448B-A20B-8EF7741DFFEC}">
      <dgm:prSet/>
      <dgm:spPr/>
      <dgm:t>
        <a:bodyPr/>
        <a:lstStyle/>
        <a:p>
          <a:endParaRPr lang="en-US" sz="2000"/>
        </a:p>
      </dgm:t>
    </dgm:pt>
    <dgm:pt modelId="{AE5F2E92-A23B-48FC-8940-DCCB0C8898E4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2800" b="0" i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আল্লাহর বিধি বিধান বাস্তবায়ণের জন্য হাতে কলমে শিক্ষা দেওয়া</a:t>
          </a:r>
          <a:endParaRPr lang="en-US" sz="2800" b="0" i="0" dirty="0">
            <a:solidFill>
              <a:schemeClr val="tx1"/>
            </a:solidFill>
          </a:endParaRPr>
        </a:p>
      </dgm:t>
    </dgm:pt>
    <dgm:pt modelId="{B63F9C53-ABD2-4A95-96AB-9F7AD8831906}" type="parTrans" cxnId="{006CB688-3E8D-4C54-83AD-797DA41D2C8B}">
      <dgm:prSet/>
      <dgm:spPr/>
      <dgm:t>
        <a:bodyPr/>
        <a:lstStyle/>
        <a:p>
          <a:endParaRPr lang="en-US" sz="2000"/>
        </a:p>
      </dgm:t>
    </dgm:pt>
    <dgm:pt modelId="{231E077E-2ABD-4380-B782-D911F190FAB7}" type="sibTrans" cxnId="{006CB688-3E8D-4C54-83AD-797DA41D2C8B}">
      <dgm:prSet/>
      <dgm:spPr/>
      <dgm:t>
        <a:bodyPr/>
        <a:lstStyle/>
        <a:p>
          <a:endParaRPr lang="en-US" sz="2000"/>
        </a:p>
      </dgm:t>
    </dgm:pt>
    <dgm:pt modelId="{E8BB2C42-060B-4A17-96BF-9626E447A70D}" type="pres">
      <dgm:prSet presAssocID="{4DF55394-236F-46BB-97D3-64527D0C586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6B6B4F-969A-46BB-9FA3-50C0A22FBA80}" type="pres">
      <dgm:prSet presAssocID="{26BBAD3A-EC84-4C18-85E0-93AE23DD29B0}" presName="node" presStyleLbl="node1" presStyleIdx="0" presStyleCnt="5" custScaleX="158170" custScaleY="112890" custRadScaleRad="96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E302E-8E40-41E5-9839-6748E5194052}" type="pres">
      <dgm:prSet presAssocID="{26BBAD3A-EC84-4C18-85E0-93AE23DD29B0}" presName="spNode" presStyleCnt="0"/>
      <dgm:spPr/>
    </dgm:pt>
    <dgm:pt modelId="{4058A8D6-E091-4090-8407-9E0C8414E564}" type="pres">
      <dgm:prSet presAssocID="{F0793FC4-D103-4301-BB22-882C1F7808CF}" presName="sibTrans" presStyleLbl="sibTrans1D1" presStyleIdx="0" presStyleCnt="5"/>
      <dgm:spPr/>
      <dgm:t>
        <a:bodyPr/>
        <a:lstStyle/>
        <a:p>
          <a:endParaRPr lang="en-US"/>
        </a:p>
      </dgm:t>
    </dgm:pt>
    <dgm:pt modelId="{F92C3584-68D7-4081-AF5A-3A127FFCF71D}" type="pres">
      <dgm:prSet presAssocID="{62FD9A2B-6C1F-452E-AD77-5DC0D48D8F82}" presName="node" presStyleLbl="node1" presStyleIdx="1" presStyleCnt="5" custScaleX="158170" custScaleY="112890" custRadScaleRad="97701" custRadScaleInc="19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54B5E-3D87-4FDD-8281-58A52FA7DF9A}" type="pres">
      <dgm:prSet presAssocID="{62FD9A2B-6C1F-452E-AD77-5DC0D48D8F82}" presName="spNode" presStyleCnt="0"/>
      <dgm:spPr/>
    </dgm:pt>
    <dgm:pt modelId="{A9066859-AED5-4A85-B6BD-BF709C810F4D}" type="pres">
      <dgm:prSet presAssocID="{1A2EBC31-2225-4E78-9E5C-4AC5C1D9523A}" presName="sibTrans" presStyleLbl="sibTrans1D1" presStyleIdx="1" presStyleCnt="5"/>
      <dgm:spPr/>
      <dgm:t>
        <a:bodyPr/>
        <a:lstStyle/>
        <a:p>
          <a:endParaRPr lang="en-US"/>
        </a:p>
      </dgm:t>
    </dgm:pt>
    <dgm:pt modelId="{2CED620E-103A-4FC0-AC9B-F5592E1CA81D}" type="pres">
      <dgm:prSet presAssocID="{D18E1668-94A9-45E8-8811-6586BFE45823}" presName="node" presStyleLbl="node1" presStyleIdx="2" presStyleCnt="5" custScaleX="178149" custScaleY="112890" custRadScaleRad="103149" custRadScaleInc="-60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7DF7E-EDFA-41C8-B71D-730D97E1D657}" type="pres">
      <dgm:prSet presAssocID="{D18E1668-94A9-45E8-8811-6586BFE45823}" presName="spNode" presStyleCnt="0"/>
      <dgm:spPr/>
    </dgm:pt>
    <dgm:pt modelId="{FC3C4597-47C1-4B81-8B0F-93A9F959DF22}" type="pres">
      <dgm:prSet presAssocID="{7DB62E2F-1562-41C5-9146-ACA1E21D8E6B}" presName="sibTrans" presStyleLbl="sibTrans1D1" presStyleIdx="2" presStyleCnt="5"/>
      <dgm:spPr/>
      <dgm:t>
        <a:bodyPr/>
        <a:lstStyle/>
        <a:p>
          <a:endParaRPr lang="en-US"/>
        </a:p>
      </dgm:t>
    </dgm:pt>
    <dgm:pt modelId="{FF9B30F4-0E4E-4EA3-BEBA-BBD4273A2B6F}" type="pres">
      <dgm:prSet presAssocID="{C1527E6E-2BEF-46C8-8EF5-2CEB006E2F1D}" presName="node" presStyleLbl="node1" presStyleIdx="3" presStyleCnt="5" custScaleX="183037" custScaleY="112890" custRadScaleRad="109985" custRadScaleInc="66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7FB06-8DEE-49F7-8461-4E57BA67FA26}" type="pres">
      <dgm:prSet presAssocID="{C1527E6E-2BEF-46C8-8EF5-2CEB006E2F1D}" presName="spNode" presStyleCnt="0"/>
      <dgm:spPr/>
    </dgm:pt>
    <dgm:pt modelId="{82A90B84-010F-4C85-BF19-89424944EC85}" type="pres">
      <dgm:prSet presAssocID="{52FD83BD-9468-42BC-8E1B-183F1EDB8F7E}" presName="sibTrans" presStyleLbl="sibTrans1D1" presStyleIdx="3" presStyleCnt="5"/>
      <dgm:spPr/>
      <dgm:t>
        <a:bodyPr/>
        <a:lstStyle/>
        <a:p>
          <a:endParaRPr lang="en-US"/>
        </a:p>
      </dgm:t>
    </dgm:pt>
    <dgm:pt modelId="{E8071986-A21C-474F-891C-D260927448B8}" type="pres">
      <dgm:prSet presAssocID="{AE5F2E92-A23B-48FC-8940-DCCB0C8898E4}" presName="node" presStyleLbl="node1" presStyleIdx="4" presStyleCnt="5" custScaleX="192786" custScaleY="126942" custRadScaleRad="98553" custRadScaleInc="-25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B29E4-96A6-4070-AC68-C054BDB4D827}" type="pres">
      <dgm:prSet presAssocID="{AE5F2E92-A23B-48FC-8940-DCCB0C8898E4}" presName="spNode" presStyleCnt="0"/>
      <dgm:spPr/>
    </dgm:pt>
    <dgm:pt modelId="{E6CDE528-46EE-4E82-B214-8A893846CF36}" type="pres">
      <dgm:prSet presAssocID="{231E077E-2ABD-4380-B782-D911F190FAB7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E547A013-DE15-4DAB-813A-C6EF2C4C7EAF}" srcId="{4DF55394-236F-46BB-97D3-64527D0C586D}" destId="{62FD9A2B-6C1F-452E-AD77-5DC0D48D8F82}" srcOrd="1" destOrd="0" parTransId="{9A68293F-958D-4ECF-A587-96EC85F9C4B6}" sibTransId="{1A2EBC31-2225-4E78-9E5C-4AC5C1D9523A}"/>
    <dgm:cxn modelId="{D309FE35-5F62-413A-9EC7-A034861C6026}" type="presOf" srcId="{1A2EBC31-2225-4E78-9E5C-4AC5C1D9523A}" destId="{A9066859-AED5-4A85-B6BD-BF709C810F4D}" srcOrd="0" destOrd="0" presId="urn:microsoft.com/office/officeart/2005/8/layout/cycle5"/>
    <dgm:cxn modelId="{465A85FC-67D8-4B51-90C5-C0546817D703}" type="presOf" srcId="{AE5F2E92-A23B-48FC-8940-DCCB0C8898E4}" destId="{E8071986-A21C-474F-891C-D260927448B8}" srcOrd="0" destOrd="0" presId="urn:microsoft.com/office/officeart/2005/8/layout/cycle5"/>
    <dgm:cxn modelId="{0AAB9B36-4FFE-48E3-B7F0-963B6C28C733}" type="presOf" srcId="{D18E1668-94A9-45E8-8811-6586BFE45823}" destId="{2CED620E-103A-4FC0-AC9B-F5592E1CA81D}" srcOrd="0" destOrd="0" presId="urn:microsoft.com/office/officeart/2005/8/layout/cycle5"/>
    <dgm:cxn modelId="{F02D2C9C-B4FE-4FC0-94C5-CE5EF1F50880}" type="presOf" srcId="{7DB62E2F-1562-41C5-9146-ACA1E21D8E6B}" destId="{FC3C4597-47C1-4B81-8B0F-93A9F959DF22}" srcOrd="0" destOrd="0" presId="urn:microsoft.com/office/officeart/2005/8/layout/cycle5"/>
    <dgm:cxn modelId="{90CA3726-3823-4DC2-A5D5-3DC1E71E5576}" type="presOf" srcId="{231E077E-2ABD-4380-B782-D911F190FAB7}" destId="{E6CDE528-46EE-4E82-B214-8A893846CF36}" srcOrd="0" destOrd="0" presId="urn:microsoft.com/office/officeart/2005/8/layout/cycle5"/>
    <dgm:cxn modelId="{D8FDB99C-CA5C-448B-A20B-8EF7741DFFEC}" srcId="{4DF55394-236F-46BB-97D3-64527D0C586D}" destId="{C1527E6E-2BEF-46C8-8EF5-2CEB006E2F1D}" srcOrd="3" destOrd="0" parTransId="{7FA13657-154F-4A83-98FE-472188FEE316}" sibTransId="{52FD83BD-9468-42BC-8E1B-183F1EDB8F7E}"/>
    <dgm:cxn modelId="{255BBE77-E44D-4753-AFCB-920C24F09FFA}" type="presOf" srcId="{4DF55394-236F-46BB-97D3-64527D0C586D}" destId="{E8BB2C42-060B-4A17-96BF-9626E447A70D}" srcOrd="0" destOrd="0" presId="urn:microsoft.com/office/officeart/2005/8/layout/cycle5"/>
    <dgm:cxn modelId="{5D95ED82-BDB8-44F4-9A54-F0E71DF84BBA}" type="presOf" srcId="{C1527E6E-2BEF-46C8-8EF5-2CEB006E2F1D}" destId="{FF9B30F4-0E4E-4EA3-BEBA-BBD4273A2B6F}" srcOrd="0" destOrd="0" presId="urn:microsoft.com/office/officeart/2005/8/layout/cycle5"/>
    <dgm:cxn modelId="{25B9E47B-1132-4BB1-ACED-E56C7955F4B9}" type="presOf" srcId="{52FD83BD-9468-42BC-8E1B-183F1EDB8F7E}" destId="{82A90B84-010F-4C85-BF19-89424944EC85}" srcOrd="0" destOrd="0" presId="urn:microsoft.com/office/officeart/2005/8/layout/cycle5"/>
    <dgm:cxn modelId="{6E30615D-CA2A-415B-B727-27644C7C3643}" srcId="{4DF55394-236F-46BB-97D3-64527D0C586D}" destId="{26BBAD3A-EC84-4C18-85E0-93AE23DD29B0}" srcOrd="0" destOrd="0" parTransId="{BF35C7F8-9494-4782-B9EE-2E06EE319E98}" sibTransId="{F0793FC4-D103-4301-BB22-882C1F7808CF}"/>
    <dgm:cxn modelId="{2133C868-61A9-409A-95CC-7AD433361900}" type="presOf" srcId="{62FD9A2B-6C1F-452E-AD77-5DC0D48D8F82}" destId="{F92C3584-68D7-4081-AF5A-3A127FFCF71D}" srcOrd="0" destOrd="0" presId="urn:microsoft.com/office/officeart/2005/8/layout/cycle5"/>
    <dgm:cxn modelId="{006CB688-3E8D-4C54-83AD-797DA41D2C8B}" srcId="{4DF55394-236F-46BB-97D3-64527D0C586D}" destId="{AE5F2E92-A23B-48FC-8940-DCCB0C8898E4}" srcOrd="4" destOrd="0" parTransId="{B63F9C53-ABD2-4A95-96AB-9F7AD8831906}" sibTransId="{231E077E-2ABD-4380-B782-D911F190FAB7}"/>
    <dgm:cxn modelId="{C7E1D09C-2C59-4B21-A168-EFE963DDF05B}" type="presOf" srcId="{F0793FC4-D103-4301-BB22-882C1F7808CF}" destId="{4058A8D6-E091-4090-8407-9E0C8414E564}" srcOrd="0" destOrd="0" presId="urn:microsoft.com/office/officeart/2005/8/layout/cycle5"/>
    <dgm:cxn modelId="{9D74112F-3BF9-4D62-B8DF-0957DB1E87F5}" type="presOf" srcId="{26BBAD3A-EC84-4C18-85E0-93AE23DD29B0}" destId="{546B6B4F-969A-46BB-9FA3-50C0A22FBA80}" srcOrd="0" destOrd="0" presId="urn:microsoft.com/office/officeart/2005/8/layout/cycle5"/>
    <dgm:cxn modelId="{288F514E-6C9F-4EDD-B92E-8E3BCEF47D29}" srcId="{4DF55394-236F-46BB-97D3-64527D0C586D}" destId="{D18E1668-94A9-45E8-8811-6586BFE45823}" srcOrd="2" destOrd="0" parTransId="{BD6396D7-80CA-427C-AC34-C44B2325F21D}" sibTransId="{7DB62E2F-1562-41C5-9146-ACA1E21D8E6B}"/>
    <dgm:cxn modelId="{09377F9E-BA43-4A4A-B7D8-241FC62FB67C}" type="presParOf" srcId="{E8BB2C42-060B-4A17-96BF-9626E447A70D}" destId="{546B6B4F-969A-46BB-9FA3-50C0A22FBA80}" srcOrd="0" destOrd="0" presId="urn:microsoft.com/office/officeart/2005/8/layout/cycle5"/>
    <dgm:cxn modelId="{DB631E8E-F6BA-44F2-8567-8A7EEB969C71}" type="presParOf" srcId="{E8BB2C42-060B-4A17-96BF-9626E447A70D}" destId="{8B1E302E-8E40-41E5-9839-6748E5194052}" srcOrd="1" destOrd="0" presId="urn:microsoft.com/office/officeart/2005/8/layout/cycle5"/>
    <dgm:cxn modelId="{049295BE-DDF8-44E5-896F-7C17E6EEAD6A}" type="presParOf" srcId="{E8BB2C42-060B-4A17-96BF-9626E447A70D}" destId="{4058A8D6-E091-4090-8407-9E0C8414E564}" srcOrd="2" destOrd="0" presId="urn:microsoft.com/office/officeart/2005/8/layout/cycle5"/>
    <dgm:cxn modelId="{AA4BC7FD-C510-47E5-8134-20BA5E3EE96E}" type="presParOf" srcId="{E8BB2C42-060B-4A17-96BF-9626E447A70D}" destId="{F92C3584-68D7-4081-AF5A-3A127FFCF71D}" srcOrd="3" destOrd="0" presId="urn:microsoft.com/office/officeart/2005/8/layout/cycle5"/>
    <dgm:cxn modelId="{D8EB21A8-3465-42DA-BBB3-981890C503FA}" type="presParOf" srcId="{E8BB2C42-060B-4A17-96BF-9626E447A70D}" destId="{34554B5E-3D87-4FDD-8281-58A52FA7DF9A}" srcOrd="4" destOrd="0" presId="urn:microsoft.com/office/officeart/2005/8/layout/cycle5"/>
    <dgm:cxn modelId="{55EC7035-A00D-4861-AA2F-32B9FDF570C5}" type="presParOf" srcId="{E8BB2C42-060B-4A17-96BF-9626E447A70D}" destId="{A9066859-AED5-4A85-B6BD-BF709C810F4D}" srcOrd="5" destOrd="0" presId="urn:microsoft.com/office/officeart/2005/8/layout/cycle5"/>
    <dgm:cxn modelId="{A104B81D-321D-4939-961A-FC487DC2CFF0}" type="presParOf" srcId="{E8BB2C42-060B-4A17-96BF-9626E447A70D}" destId="{2CED620E-103A-4FC0-AC9B-F5592E1CA81D}" srcOrd="6" destOrd="0" presId="urn:microsoft.com/office/officeart/2005/8/layout/cycle5"/>
    <dgm:cxn modelId="{976FE965-BAC8-4CE5-AE4B-AB76FF9EC15A}" type="presParOf" srcId="{E8BB2C42-060B-4A17-96BF-9626E447A70D}" destId="{E447DF7E-EDFA-41C8-B71D-730D97E1D657}" srcOrd="7" destOrd="0" presId="urn:microsoft.com/office/officeart/2005/8/layout/cycle5"/>
    <dgm:cxn modelId="{B4580A17-4E37-4A37-9B11-3D0EEA5D5155}" type="presParOf" srcId="{E8BB2C42-060B-4A17-96BF-9626E447A70D}" destId="{FC3C4597-47C1-4B81-8B0F-93A9F959DF22}" srcOrd="8" destOrd="0" presId="urn:microsoft.com/office/officeart/2005/8/layout/cycle5"/>
    <dgm:cxn modelId="{4AF494C8-9CC7-48A7-8716-5D8266BD04AA}" type="presParOf" srcId="{E8BB2C42-060B-4A17-96BF-9626E447A70D}" destId="{FF9B30F4-0E4E-4EA3-BEBA-BBD4273A2B6F}" srcOrd="9" destOrd="0" presId="urn:microsoft.com/office/officeart/2005/8/layout/cycle5"/>
    <dgm:cxn modelId="{7AF90626-8484-4ADF-BCF7-354F82BC4EED}" type="presParOf" srcId="{E8BB2C42-060B-4A17-96BF-9626E447A70D}" destId="{9707FB06-8DEE-49F7-8461-4E57BA67FA26}" srcOrd="10" destOrd="0" presId="urn:microsoft.com/office/officeart/2005/8/layout/cycle5"/>
    <dgm:cxn modelId="{1690FE30-C9A5-4782-B071-BC4D2F1D3B5F}" type="presParOf" srcId="{E8BB2C42-060B-4A17-96BF-9626E447A70D}" destId="{82A90B84-010F-4C85-BF19-89424944EC85}" srcOrd="11" destOrd="0" presId="urn:microsoft.com/office/officeart/2005/8/layout/cycle5"/>
    <dgm:cxn modelId="{571C4015-CA10-48AB-99B8-06870949001C}" type="presParOf" srcId="{E8BB2C42-060B-4A17-96BF-9626E447A70D}" destId="{E8071986-A21C-474F-891C-D260927448B8}" srcOrd="12" destOrd="0" presId="urn:microsoft.com/office/officeart/2005/8/layout/cycle5"/>
    <dgm:cxn modelId="{C1F79551-45F7-436D-AE48-A814369699E2}" type="presParOf" srcId="{E8BB2C42-060B-4A17-96BF-9626E447A70D}" destId="{5ADB29E4-96A6-4070-AC68-C054BDB4D827}" srcOrd="13" destOrd="0" presId="urn:microsoft.com/office/officeart/2005/8/layout/cycle5"/>
    <dgm:cxn modelId="{6383864D-2A75-466B-8D91-05BDD7E2EBDC}" type="presParOf" srcId="{E8BB2C42-060B-4A17-96BF-9626E447A70D}" destId="{E6CDE528-46EE-4E82-B214-8A893846CF36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B5285-E9A6-420A-914F-B9A2619756B6}">
      <dsp:nvSpPr>
        <dsp:cNvPr id="0" name=""/>
        <dsp:cNvSpPr/>
      </dsp:nvSpPr>
      <dsp:spPr>
        <a:xfrm>
          <a:off x="2889664" y="2073650"/>
          <a:ext cx="1614774" cy="1614774"/>
        </a:xfrm>
        <a:prstGeom prst="ellipse">
          <a:avLst/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900" kern="1200" dirty="0" smtClean="0">
              <a:solidFill>
                <a:schemeClr val="tx1"/>
              </a:solidFill>
            </a:rPr>
            <a:t>রিসালাত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3126142" y="2310128"/>
        <a:ext cx="1141818" cy="1141818"/>
      </dsp:txXfrm>
    </dsp:sp>
    <dsp:sp modelId="{C3C9ED9F-D475-47B5-B24D-3D826072A043}">
      <dsp:nvSpPr>
        <dsp:cNvPr id="0" name=""/>
        <dsp:cNvSpPr/>
      </dsp:nvSpPr>
      <dsp:spPr>
        <a:xfrm rot="16176160">
          <a:off x="3461969" y="1826041"/>
          <a:ext cx="455804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455804" y="197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678476" y="1834378"/>
        <a:ext cx="22790" cy="22790"/>
      </dsp:txXfrm>
    </dsp:sp>
    <dsp:sp modelId="{BD4DF1ED-509F-4040-B5A2-D4F9B76B22AE}">
      <dsp:nvSpPr>
        <dsp:cNvPr id="0" name=""/>
        <dsp:cNvSpPr/>
      </dsp:nvSpPr>
      <dsp:spPr>
        <a:xfrm>
          <a:off x="2875304" y="3121"/>
          <a:ext cx="1614774" cy="1614774"/>
        </a:xfrm>
        <a:prstGeom prst="ellipse">
          <a:avLst/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</a:rPr>
            <a:t>বার্তা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111782" y="239599"/>
        <a:ext cx="1141818" cy="1141818"/>
      </dsp:txXfrm>
    </dsp:sp>
    <dsp:sp modelId="{66A98E65-08A4-4231-B400-8C427BB30E0F}">
      <dsp:nvSpPr>
        <dsp:cNvPr id="0" name=""/>
        <dsp:cNvSpPr/>
      </dsp:nvSpPr>
      <dsp:spPr>
        <a:xfrm rot="20557932">
          <a:off x="4457094" y="2551328"/>
          <a:ext cx="462097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462097" y="197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76590" y="2559507"/>
        <a:ext cx="23104" cy="23104"/>
      </dsp:txXfrm>
    </dsp:sp>
    <dsp:sp modelId="{CF5D4527-A24A-407D-9570-B0F024485423}">
      <dsp:nvSpPr>
        <dsp:cNvPr id="0" name=""/>
        <dsp:cNvSpPr/>
      </dsp:nvSpPr>
      <dsp:spPr>
        <a:xfrm>
          <a:off x="4871847" y="1453694"/>
          <a:ext cx="1614774" cy="1614774"/>
        </a:xfrm>
        <a:prstGeom prst="ellipse">
          <a:avLst/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</a:rPr>
            <a:t>চিঠি পৌঁছানো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108325" y="1690172"/>
        <a:ext cx="1141818" cy="1141818"/>
      </dsp:txXfrm>
    </dsp:sp>
    <dsp:sp modelId="{8E337415-0C4C-4772-90D7-C49CE5833C7C}">
      <dsp:nvSpPr>
        <dsp:cNvPr id="0" name=""/>
        <dsp:cNvSpPr/>
      </dsp:nvSpPr>
      <dsp:spPr>
        <a:xfrm rot="3286376">
          <a:off x="4057069" y="3724866"/>
          <a:ext cx="499534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499534" y="197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94348" y="3732109"/>
        <a:ext cx="24976" cy="24976"/>
      </dsp:txXfrm>
    </dsp:sp>
    <dsp:sp modelId="{1E962594-C4B0-4399-B00D-0F343210B3E3}">
      <dsp:nvSpPr>
        <dsp:cNvPr id="0" name=""/>
        <dsp:cNvSpPr/>
      </dsp:nvSpPr>
      <dsp:spPr>
        <a:xfrm>
          <a:off x="4109235" y="3800770"/>
          <a:ext cx="1614774" cy="1614774"/>
        </a:xfrm>
        <a:prstGeom prst="ellipse">
          <a:avLst/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</a:rPr>
            <a:t>পয়গাম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345713" y="4037248"/>
        <a:ext cx="1141818" cy="1141818"/>
      </dsp:txXfrm>
    </dsp:sp>
    <dsp:sp modelId="{7FF833C0-EE16-430A-B0B1-3010C2DC7CA5}">
      <dsp:nvSpPr>
        <dsp:cNvPr id="0" name=""/>
        <dsp:cNvSpPr/>
      </dsp:nvSpPr>
      <dsp:spPr>
        <a:xfrm rot="7551469">
          <a:off x="2814791" y="3724866"/>
          <a:ext cx="516228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516228" y="197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60000" y="3731692"/>
        <a:ext cx="25811" cy="25811"/>
      </dsp:txXfrm>
    </dsp:sp>
    <dsp:sp modelId="{4D06590B-0C9E-456A-8DCE-DB1D3E3C1DE6}">
      <dsp:nvSpPr>
        <dsp:cNvPr id="0" name=""/>
        <dsp:cNvSpPr/>
      </dsp:nvSpPr>
      <dsp:spPr>
        <a:xfrm>
          <a:off x="1641373" y="3800770"/>
          <a:ext cx="1614774" cy="1614774"/>
        </a:xfrm>
        <a:prstGeom prst="ellipse">
          <a:avLst/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</a:rPr>
            <a:t>সংবাদ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877851" y="4037248"/>
        <a:ext cx="1141818" cy="1141818"/>
      </dsp:txXfrm>
    </dsp:sp>
    <dsp:sp modelId="{455C1E6A-9BA2-4F76-B66C-CB1B9EC4B4DB}">
      <dsp:nvSpPr>
        <dsp:cNvPr id="0" name=""/>
        <dsp:cNvSpPr/>
      </dsp:nvSpPr>
      <dsp:spPr>
        <a:xfrm rot="11828064">
          <a:off x="2446838" y="2551328"/>
          <a:ext cx="489523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489523" y="197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679362" y="2558821"/>
        <a:ext cx="24476" cy="24476"/>
      </dsp:txXfrm>
    </dsp:sp>
    <dsp:sp modelId="{1340DF75-C64E-4361-A75D-3DB9F11C7913}">
      <dsp:nvSpPr>
        <dsp:cNvPr id="0" name=""/>
        <dsp:cNvSpPr/>
      </dsp:nvSpPr>
      <dsp:spPr>
        <a:xfrm>
          <a:off x="878762" y="1453694"/>
          <a:ext cx="1614774" cy="1614774"/>
        </a:xfrm>
        <a:prstGeom prst="ellipse">
          <a:avLst/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</a:rPr>
            <a:t>ভালো কাজের দায়িত্ব বহন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115240" y="1690172"/>
        <a:ext cx="1141818" cy="1141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3C3A1-A868-494A-9857-94868A3CF4B1}">
      <dsp:nvSpPr>
        <dsp:cNvPr id="0" name=""/>
        <dsp:cNvSpPr/>
      </dsp:nvSpPr>
      <dsp:spPr>
        <a:xfrm>
          <a:off x="4142836" y="2033643"/>
          <a:ext cx="1560023" cy="1560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নবি-রাসুলের গুনাবলী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71296" y="2262103"/>
        <a:ext cx="1103103" cy="1103103"/>
      </dsp:txXfrm>
    </dsp:sp>
    <dsp:sp modelId="{6FCE1488-76BE-40DC-96B4-B84C269D548C}">
      <dsp:nvSpPr>
        <dsp:cNvPr id="0" name=""/>
        <dsp:cNvSpPr/>
      </dsp:nvSpPr>
      <dsp:spPr>
        <a:xfrm rot="16200000">
          <a:off x="4757268" y="1465396"/>
          <a:ext cx="331160" cy="530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06942" y="1621152"/>
        <a:ext cx="231812" cy="318244"/>
      </dsp:txXfrm>
    </dsp:sp>
    <dsp:sp modelId="{FAE46E3A-E5EC-43D6-A414-489B06BB988C}">
      <dsp:nvSpPr>
        <dsp:cNvPr id="0" name=""/>
        <dsp:cNvSpPr/>
      </dsp:nvSpPr>
      <dsp:spPr>
        <a:xfrm>
          <a:off x="3913013" y="4790"/>
          <a:ext cx="2019670" cy="1404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নবি-রাসুলগণ আল্লাহর মনোনীত বান্দা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08787" y="210404"/>
        <a:ext cx="1428122" cy="992793"/>
      </dsp:txXfrm>
    </dsp:sp>
    <dsp:sp modelId="{22FC93FD-EFB8-4A0F-B865-EA463DE3F2A6}">
      <dsp:nvSpPr>
        <dsp:cNvPr id="0" name=""/>
        <dsp:cNvSpPr/>
      </dsp:nvSpPr>
      <dsp:spPr>
        <a:xfrm rot="19456107">
          <a:off x="5605541" y="1983981"/>
          <a:ext cx="203877" cy="530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11298" y="2107922"/>
        <a:ext cx="142714" cy="318244"/>
      </dsp:txXfrm>
    </dsp:sp>
    <dsp:sp modelId="{2DEF8604-180C-48D8-891E-B8D3408377D0}">
      <dsp:nvSpPr>
        <dsp:cNvPr id="0" name=""/>
        <dsp:cNvSpPr/>
      </dsp:nvSpPr>
      <dsp:spPr>
        <a:xfrm>
          <a:off x="5560185" y="926655"/>
          <a:ext cx="2019670" cy="1404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একনিষ্ঠভাবে আল্লাহর উপর বিশ্বাসী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55959" y="1132269"/>
        <a:ext cx="1428122" cy="992793"/>
      </dsp:txXfrm>
    </dsp:sp>
    <dsp:sp modelId="{AB37EF3A-4482-4C06-A7E8-414179BCE57B}">
      <dsp:nvSpPr>
        <dsp:cNvPr id="0" name=""/>
        <dsp:cNvSpPr/>
      </dsp:nvSpPr>
      <dsp:spPr>
        <a:xfrm rot="771429">
          <a:off x="5754535" y="2759008"/>
          <a:ext cx="181643" cy="530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55218" y="2859027"/>
        <a:ext cx="127150" cy="318244"/>
      </dsp:txXfrm>
    </dsp:sp>
    <dsp:sp modelId="{71158EF7-E12C-4879-81DB-0993CD08CA94}">
      <dsp:nvSpPr>
        <dsp:cNvPr id="0" name=""/>
        <dsp:cNvSpPr/>
      </dsp:nvSpPr>
      <dsp:spPr>
        <a:xfrm>
          <a:off x="5967044" y="2580464"/>
          <a:ext cx="2019670" cy="1404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সত্যবাদী ও আমানতদার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62818" y="2786078"/>
        <a:ext cx="1428122" cy="992793"/>
      </dsp:txXfrm>
    </dsp:sp>
    <dsp:sp modelId="{375D8053-D888-4B84-8DFB-C6ABFE570B6F}">
      <dsp:nvSpPr>
        <dsp:cNvPr id="0" name=""/>
        <dsp:cNvSpPr/>
      </dsp:nvSpPr>
      <dsp:spPr>
        <a:xfrm rot="3673173">
          <a:off x="5278311" y="3503093"/>
          <a:ext cx="337862" cy="530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04591" y="3564756"/>
        <a:ext cx="236503" cy="318244"/>
      </dsp:txXfrm>
    </dsp:sp>
    <dsp:sp modelId="{F48759A7-958C-4692-91D2-70D23F73EF80}">
      <dsp:nvSpPr>
        <dsp:cNvPr id="0" name=""/>
        <dsp:cNvSpPr/>
      </dsp:nvSpPr>
      <dsp:spPr>
        <a:xfrm>
          <a:off x="4955719" y="4009853"/>
          <a:ext cx="2019670" cy="1404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নিষ্পাপ ও সর্বোত্তম চরিত্রের অধিকারী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51493" y="4215467"/>
        <a:ext cx="1428122" cy="992793"/>
      </dsp:txXfrm>
    </dsp:sp>
    <dsp:sp modelId="{792C2F45-83C1-4059-8B19-A58B0386C675}">
      <dsp:nvSpPr>
        <dsp:cNvPr id="0" name=""/>
        <dsp:cNvSpPr/>
      </dsp:nvSpPr>
      <dsp:spPr>
        <a:xfrm rot="7126827">
          <a:off x="4229522" y="3503093"/>
          <a:ext cx="337862" cy="530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304601" y="3564756"/>
        <a:ext cx="236503" cy="318244"/>
      </dsp:txXfrm>
    </dsp:sp>
    <dsp:sp modelId="{99438A7E-406A-47CA-BE63-5A8FA0263DE6}">
      <dsp:nvSpPr>
        <dsp:cNvPr id="0" name=""/>
        <dsp:cNvSpPr/>
      </dsp:nvSpPr>
      <dsp:spPr>
        <a:xfrm>
          <a:off x="2870306" y="4009853"/>
          <a:ext cx="2019670" cy="1404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দয়া, ক্ষমা, ধৈ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র্য্য</a:t>
          </a: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ইত্যাদি গুণের অধিকারী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66080" y="4215467"/>
        <a:ext cx="1428122" cy="992793"/>
      </dsp:txXfrm>
    </dsp:sp>
    <dsp:sp modelId="{788F203D-7C1C-48BE-B829-C375776F483B}">
      <dsp:nvSpPr>
        <dsp:cNvPr id="0" name=""/>
        <dsp:cNvSpPr/>
      </dsp:nvSpPr>
      <dsp:spPr>
        <a:xfrm rot="10028571">
          <a:off x="3909518" y="2759008"/>
          <a:ext cx="181643" cy="530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963328" y="2859027"/>
        <a:ext cx="127150" cy="318244"/>
      </dsp:txXfrm>
    </dsp:sp>
    <dsp:sp modelId="{B191F19D-DFAC-42FD-8038-B9836D6515F8}">
      <dsp:nvSpPr>
        <dsp:cNvPr id="0" name=""/>
        <dsp:cNvSpPr/>
      </dsp:nvSpPr>
      <dsp:spPr>
        <a:xfrm>
          <a:off x="1858982" y="2580464"/>
          <a:ext cx="2019670" cy="1404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সর্বোচ্চ ত্যাগের মূর্ত প্রতীক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54756" y="2786078"/>
        <a:ext cx="1428122" cy="992793"/>
      </dsp:txXfrm>
    </dsp:sp>
    <dsp:sp modelId="{BAAB36C8-57AC-4BB5-8CFE-F0FC012B3F8C}">
      <dsp:nvSpPr>
        <dsp:cNvPr id="0" name=""/>
        <dsp:cNvSpPr/>
      </dsp:nvSpPr>
      <dsp:spPr>
        <a:xfrm rot="12943893">
          <a:off x="4036278" y="1983981"/>
          <a:ext cx="203877" cy="530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091684" y="2107922"/>
        <a:ext cx="142714" cy="318244"/>
      </dsp:txXfrm>
    </dsp:sp>
    <dsp:sp modelId="{B2E17699-F650-4763-B4AD-10D163C69D6D}">
      <dsp:nvSpPr>
        <dsp:cNvPr id="0" name=""/>
        <dsp:cNvSpPr/>
      </dsp:nvSpPr>
      <dsp:spPr>
        <a:xfrm>
          <a:off x="2265840" y="926655"/>
          <a:ext cx="2019670" cy="1404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অত্যন্ত জ্ঞানী, বুদ্ধিমান, সুবিবেচক ও বিচক্ষণ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61614" y="1132269"/>
        <a:ext cx="1428122" cy="992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B6B4F-969A-46BB-9FA3-50C0A22FBA80}">
      <dsp:nvSpPr>
        <dsp:cNvPr id="0" name=""/>
        <dsp:cNvSpPr/>
      </dsp:nvSpPr>
      <dsp:spPr>
        <a:xfrm>
          <a:off x="2934726" y="35114"/>
          <a:ext cx="2536058" cy="11765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i="0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মানুষের নিকট আল্লাহ</a:t>
          </a:r>
          <a:r>
            <a:rPr lang="bn-IN" sz="2800" b="0" i="0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তায়ালা</a:t>
          </a:r>
          <a:r>
            <a:rPr lang="bn-BD" sz="2800" b="0" i="0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র পরিচয় তুলে ধরা</a:t>
          </a:r>
          <a:endParaRPr lang="en-US" sz="2800" b="0" i="0" kern="1200" dirty="0">
            <a:solidFill>
              <a:schemeClr val="tx1"/>
            </a:solidFill>
          </a:endParaRPr>
        </a:p>
      </dsp:txBody>
      <dsp:txXfrm>
        <a:off x="2992160" y="92548"/>
        <a:ext cx="2421190" cy="1061664"/>
      </dsp:txXfrm>
    </dsp:sp>
    <dsp:sp modelId="{4058A8D6-E091-4090-8407-9E0C8414E564}">
      <dsp:nvSpPr>
        <dsp:cNvPr id="0" name=""/>
        <dsp:cNvSpPr/>
      </dsp:nvSpPr>
      <dsp:spPr>
        <a:xfrm>
          <a:off x="2117497" y="639382"/>
          <a:ext cx="4163522" cy="4163522"/>
        </a:xfrm>
        <a:custGeom>
          <a:avLst/>
          <a:gdLst/>
          <a:ahLst/>
          <a:cxnLst/>
          <a:rect l="0" t="0" r="0" b="0"/>
          <a:pathLst>
            <a:path>
              <a:moveTo>
                <a:pt x="3460341" y="521874"/>
              </a:moveTo>
              <a:arcTo wR="2081761" hR="2081761" stAng="18688156" swAng="69341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2C3584-68D7-4081-AF5A-3A127FFCF71D}">
      <dsp:nvSpPr>
        <dsp:cNvPr id="0" name=""/>
        <dsp:cNvSpPr/>
      </dsp:nvSpPr>
      <dsp:spPr>
        <a:xfrm>
          <a:off x="4914555" y="1582724"/>
          <a:ext cx="2536058" cy="11765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0" i="0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মানুষকে </a:t>
          </a:r>
          <a:r>
            <a:rPr lang="bn-BD" sz="2800" b="0" i="0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সত্য ও সুন্দর জীবনের দিকে আহবা</a:t>
          </a:r>
          <a:r>
            <a:rPr lang="bn-IN" sz="2800" b="0" i="0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ন</a:t>
          </a:r>
          <a:r>
            <a:rPr lang="bn-BD" sz="2800" b="0" i="0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করা</a:t>
          </a:r>
          <a:endParaRPr lang="en-US" sz="2800" b="0" i="0" kern="1200" dirty="0">
            <a:solidFill>
              <a:schemeClr val="tx1"/>
            </a:solidFill>
          </a:endParaRPr>
        </a:p>
      </dsp:txBody>
      <dsp:txXfrm>
        <a:off x="4971989" y="1640158"/>
        <a:ext cx="2421190" cy="1061664"/>
      </dsp:txXfrm>
    </dsp:sp>
    <dsp:sp modelId="{A9066859-AED5-4A85-B6BD-BF709C810F4D}">
      <dsp:nvSpPr>
        <dsp:cNvPr id="0" name=""/>
        <dsp:cNvSpPr/>
      </dsp:nvSpPr>
      <dsp:spPr>
        <a:xfrm>
          <a:off x="2083203" y="916407"/>
          <a:ext cx="4163522" cy="4163522"/>
        </a:xfrm>
        <a:custGeom>
          <a:avLst/>
          <a:gdLst/>
          <a:ahLst/>
          <a:cxnLst/>
          <a:rect l="0" t="0" r="0" b="0"/>
          <a:pathLst>
            <a:path>
              <a:moveTo>
                <a:pt x="4160687" y="1973154"/>
              </a:moveTo>
              <a:arcTo wR="2081761" hR="2081761" stAng="21420569" swAng="65240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D620E-103A-4FC0-AC9B-F5592E1CA81D}">
      <dsp:nvSpPr>
        <dsp:cNvPr id="0" name=""/>
        <dsp:cNvSpPr/>
      </dsp:nvSpPr>
      <dsp:spPr>
        <a:xfrm>
          <a:off x="4433025" y="3412577"/>
          <a:ext cx="2856396" cy="11765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i="0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আল্লাহর ইবাদত ও ধর্মীয় বিধি বিধান </a:t>
          </a:r>
          <a:r>
            <a:rPr lang="bn-IN" sz="2800" b="0" i="0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সম্পর্কে </a:t>
          </a:r>
          <a:r>
            <a:rPr lang="bn-BD" sz="2800" b="0" i="0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শিক্ষা দেওয়া</a:t>
          </a:r>
          <a:endParaRPr lang="en-US" sz="2800" b="0" i="0" kern="1200" dirty="0">
            <a:solidFill>
              <a:schemeClr val="tx1"/>
            </a:solidFill>
          </a:endParaRPr>
        </a:p>
      </dsp:txBody>
      <dsp:txXfrm>
        <a:off x="4490459" y="3470011"/>
        <a:ext cx="2741528" cy="1061664"/>
      </dsp:txXfrm>
    </dsp:sp>
    <dsp:sp modelId="{FC3C4597-47C1-4B81-8B0F-93A9F959DF22}">
      <dsp:nvSpPr>
        <dsp:cNvPr id="0" name=""/>
        <dsp:cNvSpPr/>
      </dsp:nvSpPr>
      <dsp:spPr>
        <a:xfrm>
          <a:off x="1967726" y="708340"/>
          <a:ext cx="4163522" cy="4163522"/>
        </a:xfrm>
        <a:custGeom>
          <a:avLst/>
          <a:gdLst/>
          <a:ahLst/>
          <a:cxnLst/>
          <a:rect l="0" t="0" r="0" b="0"/>
          <a:pathLst>
            <a:path>
              <a:moveTo>
                <a:pt x="2763307" y="4048796"/>
              </a:moveTo>
              <a:arcTo wR="2081761" hR="2081761" stAng="4253377" swAng="214441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B30F4-0E4E-4EA3-BEBA-BBD4273A2B6F}">
      <dsp:nvSpPr>
        <dsp:cNvPr id="0" name=""/>
        <dsp:cNvSpPr/>
      </dsp:nvSpPr>
      <dsp:spPr>
        <a:xfrm>
          <a:off x="929562" y="3456229"/>
          <a:ext cx="2934769" cy="11765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i="0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পরকালের </a:t>
          </a:r>
          <a:r>
            <a:rPr lang="bn-IN" sz="2800" b="0" i="0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সম্পর্কে</a:t>
          </a:r>
          <a:r>
            <a:rPr lang="bn-BD" sz="2800" b="0" i="0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ধারণা প্রদান</a:t>
          </a:r>
          <a:endParaRPr lang="en-US" sz="2800" b="0" i="0" kern="1200" dirty="0">
            <a:solidFill>
              <a:schemeClr val="tx1"/>
            </a:solidFill>
          </a:endParaRPr>
        </a:p>
      </dsp:txBody>
      <dsp:txXfrm>
        <a:off x="986996" y="3513663"/>
        <a:ext cx="2819901" cy="1061664"/>
      </dsp:txXfrm>
    </dsp:sp>
    <dsp:sp modelId="{82A90B84-010F-4C85-BF19-89424944EC85}">
      <dsp:nvSpPr>
        <dsp:cNvPr id="0" name=""/>
        <dsp:cNvSpPr/>
      </dsp:nvSpPr>
      <dsp:spPr>
        <a:xfrm>
          <a:off x="2063975" y="1431680"/>
          <a:ext cx="4163522" cy="4163522"/>
        </a:xfrm>
        <a:custGeom>
          <a:avLst/>
          <a:gdLst/>
          <a:ahLst/>
          <a:cxnLst/>
          <a:rect l="0" t="0" r="0" b="0"/>
          <a:pathLst>
            <a:path>
              <a:moveTo>
                <a:pt x="7392" y="1906483"/>
              </a:moveTo>
              <a:arcTo wR="2081761" hR="2081761" stAng="11089791" swAng="58921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71986-A21C-474F-891C-D260927448B8}">
      <dsp:nvSpPr>
        <dsp:cNvPr id="0" name=""/>
        <dsp:cNvSpPr/>
      </dsp:nvSpPr>
      <dsp:spPr>
        <a:xfrm>
          <a:off x="650063" y="1550440"/>
          <a:ext cx="3091082" cy="13229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i="0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আল্লাহর বিধি বিধান বাস্তবায়ণের জন্য হাতে কলমে শিক্ষা দেওয়া</a:t>
          </a:r>
          <a:endParaRPr lang="en-US" sz="2800" b="0" i="0" kern="1200" dirty="0">
            <a:solidFill>
              <a:schemeClr val="tx1"/>
            </a:solidFill>
          </a:endParaRPr>
        </a:p>
      </dsp:txBody>
      <dsp:txXfrm>
        <a:off x="714646" y="1615023"/>
        <a:ext cx="2961916" cy="1193815"/>
      </dsp:txXfrm>
    </dsp:sp>
    <dsp:sp modelId="{E6CDE528-46EE-4E82-B214-8A893846CF36}">
      <dsp:nvSpPr>
        <dsp:cNvPr id="0" name=""/>
        <dsp:cNvSpPr/>
      </dsp:nvSpPr>
      <dsp:spPr>
        <a:xfrm>
          <a:off x="2077565" y="674538"/>
          <a:ext cx="4163522" cy="4163522"/>
        </a:xfrm>
        <a:custGeom>
          <a:avLst/>
          <a:gdLst/>
          <a:ahLst/>
          <a:cxnLst/>
          <a:rect l="0" t="0" r="0" b="0"/>
          <a:pathLst>
            <a:path>
              <a:moveTo>
                <a:pt x="466112" y="768975"/>
              </a:moveTo>
              <a:arcTo wR="2081761" hR="2081761" stAng="13145723" swAng="67043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2D6E3-9471-42C2-8C77-13656AB11307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49189-2574-49B6-8D03-9E1307B2D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51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কুশল</a:t>
            </a:r>
            <a:r>
              <a:rPr lang="bn-BD" b="1" baseline="0" dirty="0" smtClean="0"/>
              <a:t> বিনিময়ের পর শিক্ষক শ্রেণি বিন্যাসের দিকে নজরদিতে পারে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18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="1" dirty="0" smtClean="0"/>
              <a:t>জোড়ায়</a:t>
            </a:r>
            <a:r>
              <a:rPr lang="bn-IN" b="1" baseline="0" dirty="0" smtClean="0"/>
              <a:t> </a:t>
            </a:r>
            <a:r>
              <a:rPr lang="bn-BD" b="1" dirty="0" smtClean="0"/>
              <a:t>কাজে</a:t>
            </a:r>
            <a:r>
              <a:rPr lang="bn-BD" b="1" baseline="0" dirty="0" smtClean="0"/>
              <a:t> সময় </a:t>
            </a:r>
            <a:r>
              <a:rPr lang="bn-IN" b="1" baseline="0" dirty="0" smtClean="0"/>
              <a:t>৪</a:t>
            </a:r>
            <a:r>
              <a:rPr lang="bn-BD" b="1" baseline="0" dirty="0" smtClean="0"/>
              <a:t>/</a:t>
            </a:r>
            <a:r>
              <a:rPr lang="bn-IN" b="1" baseline="0" dirty="0" smtClean="0"/>
              <a:t>৫</a:t>
            </a:r>
            <a:r>
              <a:rPr lang="bn-BD" b="1" baseline="0" dirty="0" smtClean="0"/>
              <a:t>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C6034-A2FD-4E09-AC51-CDF4BC7017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03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C6034-A2FD-4E09-AC51-CDF4BC7017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86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পয়েন্ট</a:t>
            </a:r>
            <a:r>
              <a:rPr lang="bn-BD" baseline="0" dirty="0" smtClean="0"/>
              <a:t> গুলো শিক্ষক ব্যাখ্যা করবেন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38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দলীয় কাজে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সময় ৪/৫মিঃ দেয়া যেতে পারে । কাজ শিক্ষক নিজে তদারকী করবেন এবং তাদের স্বক্রিয়তা যাচাই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C6034-A2FD-4E09-AC51-CDF4BC7017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87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মূলায়ানের প্রশ্ন সূনির্দিষ্ট</a:t>
            </a:r>
            <a:r>
              <a:rPr lang="bn-BD" b="1" baseline="0" dirty="0" smtClean="0"/>
              <a:t> ভাবে শিক্ষার্থীদের থেকে করা যেতে পারে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C6034-A2FD-4E09-AC51-CDF4BC7017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54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বাড়ির কাজ</a:t>
            </a:r>
            <a:r>
              <a:rPr lang="bn-BD" b="1" baseline="0" dirty="0" smtClean="0"/>
              <a:t> শিক্ষার্থীদেরকে নিজ নিজ খাতায় লিখতে বলবে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C6034-A2FD-4E09-AC51-CDF4BC7017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33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স্লাইডে প্রদর্শিত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ছবিগুলি দ্বারা শিক্ষার্থীদের  মুখ থেকে শি</a:t>
            </a:r>
            <a:r>
              <a:rPr lang="bn-IN" b="1" baseline="0" dirty="0" smtClean="0">
                <a:latin typeface="NikoshBAN" pitchFamily="2" charset="0"/>
                <a:cs typeface="NikoshBAN" pitchFamily="2" charset="0"/>
              </a:rPr>
              <a:t>রোনা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ম  বের করে আনার চেষ্ঠা করবেন 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84E9C-0628-4442-934C-A4426308F4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68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000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0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000" b="1" dirty="0" smtClean="0">
                <a:latin typeface="NikoshBAN" pitchFamily="2" charset="0"/>
                <a:cs typeface="NikoshBAN" pitchFamily="2" charset="0"/>
              </a:rPr>
              <a:t>স্লাইডে প্রদর্শিত</a:t>
            </a:r>
            <a:r>
              <a:rPr lang="bn-BD" sz="1000" b="1" baseline="0" dirty="0" smtClean="0">
                <a:latin typeface="NikoshBAN" pitchFamily="2" charset="0"/>
                <a:cs typeface="NikoshBAN" pitchFamily="2" charset="0"/>
              </a:rPr>
              <a:t> ছবিগুলি দ্বারা শিক্ষার্থীদের  মুখ থেকে শি</a:t>
            </a:r>
            <a:r>
              <a:rPr lang="bn-IN" sz="1000" b="1" baseline="0" dirty="0" smtClean="0">
                <a:latin typeface="NikoshBAN" pitchFamily="2" charset="0"/>
                <a:cs typeface="NikoshBAN" pitchFamily="2" charset="0"/>
              </a:rPr>
              <a:t>রোনাম</a:t>
            </a:r>
            <a:r>
              <a:rPr lang="bn-BD" sz="1000" b="1" baseline="0" dirty="0" smtClean="0">
                <a:latin typeface="NikoshBAN" pitchFamily="2" charset="0"/>
                <a:cs typeface="NikoshBAN" pitchFamily="2" charset="0"/>
              </a:rPr>
              <a:t>  বের করে আনার চেষ্ঠা করবেন ।</a:t>
            </a:r>
            <a:endParaRPr lang="en-US" sz="1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77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শি</a:t>
            </a:r>
            <a:r>
              <a:rPr lang="bn-IN" b="1" baseline="0" dirty="0" smtClean="0">
                <a:latin typeface="NikoshBAN" pitchFamily="2" charset="0"/>
                <a:cs typeface="NikoshBAN" pitchFamily="2" charset="0"/>
              </a:rPr>
              <a:t>রোনা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ম শিক্ষার্থীরা নিজ নিজ খাতায় লিখবেন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41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শিক্ষক</a:t>
            </a:r>
            <a:r>
              <a:rPr lang="bn-BD" b="1" baseline="0" dirty="0" smtClean="0"/>
              <a:t> রিসালাতের বিষয় নিজে আরও কিছু ব্যাখ্যা করতে পারবে ।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BE30A-28BC-49E3-B3AE-274B98DB00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70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81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C6034-A2FD-4E09-AC51-CDF4BC7017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07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C6034-A2FD-4E09-AC51-CDF4BC7017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02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5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FEE1-C227-4E4B-875D-5F8E4240B6F8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7D3F-4032-45CA-B1DA-EF84174C4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0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FEE1-C227-4E4B-875D-5F8E4240B6F8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7D3F-4032-45CA-B1DA-EF84174C4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0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FEE1-C227-4E4B-875D-5F8E4240B6F8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7D3F-4032-45CA-B1DA-EF84174C4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4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FEE1-C227-4E4B-875D-5F8E4240B6F8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7D3F-4032-45CA-B1DA-EF84174C4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21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FEE1-C227-4E4B-875D-5F8E4240B6F8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7D3F-4032-45CA-B1DA-EF84174C4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5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FEE1-C227-4E4B-875D-5F8E4240B6F8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7D3F-4032-45CA-B1DA-EF84174C4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0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FEE1-C227-4E4B-875D-5F8E4240B6F8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7D3F-4032-45CA-B1DA-EF84174C4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3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FEE1-C227-4E4B-875D-5F8E4240B6F8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7D3F-4032-45CA-B1DA-EF84174C4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6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FEE1-C227-4E4B-875D-5F8E4240B6F8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7D3F-4032-45CA-B1DA-EF84174C4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6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FEE1-C227-4E4B-875D-5F8E4240B6F8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7D3F-4032-45CA-B1DA-EF84174C4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13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FEE1-C227-4E4B-875D-5F8E4240B6F8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7D3F-4032-45CA-B1DA-EF84174C4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7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9FEE1-C227-4E4B-875D-5F8E4240B6F8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07D3F-4032-45CA-B1DA-EF84174C4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8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badshamecc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1476" y="918509"/>
            <a:ext cx="2708402" cy="37702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04620" y="920960"/>
            <a:ext cx="1882535" cy="37702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12555" y="930055"/>
            <a:ext cx="1999745" cy="37702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35297" y="918942"/>
            <a:ext cx="2029503" cy="37702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907933" y="6510897"/>
            <a:ext cx="2743200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4E7E5AC8-3C83-44F2-A42C-3F97629523CE}" type="datetime10">
              <a:rPr lang="bn-BD" sz="1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বৃহস্পতিবার, 18 জানুয়ারী 2018</a:t>
            </a:fld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8711" y="6510895"/>
            <a:ext cx="509789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B6C7F854-B571-47C3-B81D-C3C225D692F2}" type="slidenum">
              <a:rPr lang="en-US" sz="2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fld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61450" y="3966320"/>
            <a:ext cx="91422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শুভেচ্ছা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আরম্ভ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করছি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463" y="543953"/>
            <a:ext cx="4644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বিসমিল্লাহ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রাহমানির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রাহিম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29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1"/>
      <p:bldP spid="9" grpId="1"/>
      <p:bldP spid="10" grpId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907933" y="6510897"/>
            <a:ext cx="2743200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4E7E5AC8-3C83-44F2-A42C-3F97629523CE}" type="datetime10">
              <a:rPr lang="bn-BD" sz="1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বৃহস্পতিবার, 18 জানুয়ারী 2018</a:t>
            </a:fld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8711" y="6510895"/>
            <a:ext cx="509789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B6C7F854-B571-47C3-B81D-C3C225D692F2}" type="slidenum">
              <a:rPr lang="en-US" sz="2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10</a:t>
            </a:fld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13" y="921807"/>
            <a:ext cx="7527592" cy="50143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97541" y="1137121"/>
            <a:ext cx="3902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/>
              <a:t>একক কাজ</a:t>
            </a:r>
            <a:endParaRPr lang="en-US" sz="60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01857" y="4621080"/>
            <a:ext cx="5256663" cy="708818"/>
          </a:xfrm>
          <a:prstGeom prst="rect">
            <a:avLst/>
          </a:prstGeom>
          <a:noFill/>
          <a:ln w="57150"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SzPct val="80000"/>
              <a:buNone/>
            </a:pPr>
            <a:r>
              <a:rPr lang="bn-IN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রিসালাত</a:t>
            </a:r>
            <a:r>
              <a:rPr lang="bn-IN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বলতে কি বুঝ?</a:t>
            </a:r>
            <a:endParaRPr lang="bn-BD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1386496">
            <a:off x="5337622" y="3176977"/>
            <a:ext cx="2226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৩ মিনিট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311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907933" y="6510897"/>
            <a:ext cx="2743200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4E7E5AC8-3C83-44F2-A42C-3F97629523CE}" type="datetime10">
              <a:rPr lang="bn-BD" sz="1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বৃহস্পতিবার, 18 জানুয়ারী 2018</a:t>
            </a:fld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8711" y="6510895"/>
            <a:ext cx="509789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B6C7F854-B571-47C3-B81D-C3C225D692F2}" type="slidenum">
              <a:rPr lang="en-US" sz="2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11</a:t>
            </a:fld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20870" y="1005935"/>
            <a:ext cx="6124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/>
              <a:t>একক কাজের সমাধান</a:t>
            </a:r>
            <a:endParaRPr lang="en-US" sz="6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119116" y="2501383"/>
            <a:ext cx="9969595" cy="3135140"/>
          </a:xfrm>
          <a:prstGeom prst="rect">
            <a:avLst/>
          </a:prstGeom>
          <a:noFill/>
          <a:ln w="57150"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bn-IN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ইসলামি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পরিভাষায়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তায়ালার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বাণী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পৌঁছে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দায়িত্বকে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যিনি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রাসুল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863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2513" y="381000"/>
            <a:ext cx="10413242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এবার আমরা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রিসালাতে বিশ্বাসের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সম্পর্কে জেনে নিই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4025" y="1465992"/>
            <a:ext cx="11341289" cy="850237"/>
          </a:xfrm>
          <a:noFill/>
          <a:ln w="38100">
            <a:noFill/>
          </a:ln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SzPct val="80000"/>
              <a:buNone/>
            </a:pPr>
            <a:r>
              <a:rPr lang="bn-BD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তাওহিদে বিশ্বাস </a:t>
            </a:r>
            <a:r>
              <a:rPr lang="bn-BD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যেমন </a:t>
            </a:r>
            <a:r>
              <a:rPr lang="bn-IN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অপরিহার্য</a:t>
            </a:r>
            <a:r>
              <a:rPr lang="bn-BD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তেমনি </a:t>
            </a:r>
            <a:r>
              <a:rPr lang="bn-BD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রিসালাতে বিশ্বাস </a:t>
            </a:r>
            <a:r>
              <a:rPr lang="bn-BD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bn-IN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BD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অপরিহার্য</a:t>
            </a:r>
            <a:r>
              <a:rPr lang="bn-BD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907933" y="6510897"/>
            <a:ext cx="2743200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4E7E5AC8-3C83-44F2-A42C-3F97629523CE}" type="datetime10">
              <a:rPr lang="bn-BD" sz="1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বৃহস্পতিবার, 18 জানুয়ারী 2018</a:t>
            </a:fld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8711" y="6510895"/>
            <a:ext cx="509789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B6C7F854-B571-47C3-B81D-C3C225D692F2}" type="slidenum">
              <a:rPr lang="en-US" sz="2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12</a:t>
            </a:fld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23079" y="2524837"/>
            <a:ext cx="2963284" cy="1057512"/>
            <a:chOff x="4398647" y="1530914"/>
            <a:chExt cx="7199853" cy="191779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678"/>
            <a:stretch/>
          </p:blipFill>
          <p:spPr>
            <a:xfrm>
              <a:off x="4398647" y="1530914"/>
              <a:ext cx="7199853" cy="191779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43" t="52168" r="81692" b="43442"/>
            <a:stretch/>
          </p:blipFill>
          <p:spPr>
            <a:xfrm>
              <a:off x="5914919" y="3259931"/>
              <a:ext cx="393012" cy="18878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09432" y="3782221"/>
            <a:ext cx="2963282" cy="994495"/>
            <a:chOff x="3506239" y="4391442"/>
            <a:chExt cx="7199853" cy="179562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202"/>
            <a:stretch/>
          </p:blipFill>
          <p:spPr>
            <a:xfrm>
              <a:off x="3506239" y="4391442"/>
              <a:ext cx="7199853" cy="179562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12" t="50873" r="35203" b="44521"/>
            <a:stretch/>
          </p:blipFill>
          <p:spPr>
            <a:xfrm>
              <a:off x="6881352" y="4397830"/>
              <a:ext cx="769258" cy="23608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12" t="50873" r="35203" b="44521"/>
            <a:stretch/>
          </p:blipFill>
          <p:spPr>
            <a:xfrm>
              <a:off x="8043413" y="4393063"/>
              <a:ext cx="769258" cy="236083"/>
            </a:xfrm>
            <a:prstGeom prst="rect">
              <a:avLst/>
            </a:prstGeom>
          </p:spPr>
        </p:pic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3468250" y="2801572"/>
            <a:ext cx="8209667" cy="712907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SzPct val="80000"/>
              <a:buFont typeface="Arial" panose="020B0604020202020204" pitchFamily="34" charset="0"/>
              <a:buNone/>
            </a:pPr>
            <a:r>
              <a:rPr lang="bn-BD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‘লা ইলাহা ইল্লা</a:t>
            </a:r>
            <a:r>
              <a:rPr lang="bn-IN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ল্লাহ</a:t>
            </a:r>
            <a:r>
              <a:rPr lang="bn-BD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bn-IN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দ্বারা তাওহিদের ঘোষণা দেওয়া হয়।</a:t>
            </a:r>
            <a:endParaRPr lang="en-US" sz="40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246084" y="3831147"/>
            <a:ext cx="8552317" cy="759446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SzPct val="80000"/>
              <a:buFont typeface="Arial" panose="020B0604020202020204" pitchFamily="34" charset="0"/>
              <a:buNone/>
            </a:pPr>
            <a:r>
              <a:rPr lang="bn-BD" sz="37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IN" sz="37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</a:t>
            </a:r>
            <a:r>
              <a:rPr lang="bn-BD" sz="37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</a:t>
            </a:r>
            <a:r>
              <a:rPr lang="bn-IN" sz="37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ম্মা</a:t>
            </a:r>
            <a:r>
              <a:rPr lang="bn-BD" sz="37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দুর রাসু</a:t>
            </a:r>
            <a:r>
              <a:rPr lang="bn-IN" sz="37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লু</a:t>
            </a:r>
            <a:r>
              <a:rPr lang="bn-BD" sz="37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ল্লাহ’ দ্বারা রিসালাতের স্বীকৃতি দেওয়া হয়।</a:t>
            </a:r>
            <a:endParaRPr lang="bn-BD" sz="37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25355" y="5169267"/>
            <a:ext cx="11341289" cy="811177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SzPct val="80000"/>
              <a:buFont typeface="Arial" panose="020B0604020202020204" pitchFamily="34" charset="0"/>
              <a:buNone/>
            </a:pPr>
            <a:r>
              <a:rPr lang="bn-BD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অতএব, রিসালাতে বিশ্বাস না করলে সে কখনো ইমানদার হতে পারবেনা।</a:t>
            </a:r>
            <a:endParaRPr lang="bn-BD" sz="4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8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7" grpId="0" build="p"/>
      <p:bldP spid="18" grpId="0" build="p"/>
      <p:bldP spid="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907933" y="6510897"/>
            <a:ext cx="2743200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4E7E5AC8-3C83-44F2-A42C-3F97629523CE}" type="datetime10">
              <a:rPr lang="bn-BD" sz="1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বৃহস্পতিবার, 18 জানুয়ারী 2018</a:t>
            </a:fld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8711" y="6510895"/>
            <a:ext cx="509789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B6C7F854-B571-47C3-B81D-C3C225D692F2}" type="slidenum">
              <a:rPr lang="en-US" sz="2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13</a:t>
            </a:fld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42102410"/>
              </p:ext>
            </p:extLst>
          </p:nvPr>
        </p:nvGraphicFramePr>
        <p:xfrm>
          <a:off x="1243013" y="1033992"/>
          <a:ext cx="984569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2512" y="450368"/>
            <a:ext cx="1068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এসো এবার নবি-রাসুল কেমন গুণের অধিকারী ছিলেন তা জানি</a:t>
            </a:r>
            <a:endParaRPr lang="en-US" sz="3600" dirty="0"/>
          </a:p>
        </p:txBody>
      </p:sp>
      <p:sp>
        <p:nvSpPr>
          <p:cNvPr id="3" name="Oval 2"/>
          <p:cNvSpPr/>
          <p:nvPr/>
        </p:nvSpPr>
        <p:spPr>
          <a:xfrm>
            <a:off x="5390863" y="3070747"/>
            <a:ext cx="1542199" cy="156949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377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43C3A1-A868-494A-9857-94868A3CF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2D43C3A1-A868-494A-9857-94868A3CF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2D43C3A1-A868-494A-9857-94868A3CF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2D43C3A1-A868-494A-9857-94868A3CF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2D43C3A1-A868-494A-9857-94868A3CF4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CE1488-76BE-40DC-96B4-B84C269D5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6FCE1488-76BE-40DC-96B4-B84C269D5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6FCE1488-76BE-40DC-96B4-B84C269D5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6FCE1488-76BE-40DC-96B4-B84C269D5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6FCE1488-76BE-40DC-96B4-B84C269D54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E46E3A-E5EC-43D6-A414-489B06BB9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FAE46E3A-E5EC-43D6-A414-489B06BB9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FAE46E3A-E5EC-43D6-A414-489B06BB9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FAE46E3A-E5EC-43D6-A414-489B06BB9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FAE46E3A-E5EC-43D6-A414-489B06BB98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FC93FD-EFB8-4A0F-B865-EA463DE3F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22FC93FD-EFB8-4A0F-B865-EA463DE3F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22FC93FD-EFB8-4A0F-B865-EA463DE3F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22FC93FD-EFB8-4A0F-B865-EA463DE3F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22FC93FD-EFB8-4A0F-B865-EA463DE3F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EF8604-180C-48D8-891E-B8D340837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2DEF8604-180C-48D8-891E-B8D340837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2DEF8604-180C-48D8-891E-B8D340837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2DEF8604-180C-48D8-891E-B8D340837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2DEF8604-180C-48D8-891E-B8D3408377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37EF3A-4482-4C06-A7E8-414179BCE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AB37EF3A-4482-4C06-A7E8-414179BCE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AB37EF3A-4482-4C06-A7E8-414179BCE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AB37EF3A-4482-4C06-A7E8-414179BCE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AB37EF3A-4482-4C06-A7E8-414179BCE5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158EF7-E12C-4879-81DB-0993CD08C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71158EF7-E12C-4879-81DB-0993CD08C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71158EF7-E12C-4879-81DB-0993CD08C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71158EF7-E12C-4879-81DB-0993CD08C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71158EF7-E12C-4879-81DB-0993CD08CA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5D8053-D888-4B84-8DFB-C6ABFE570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375D8053-D888-4B84-8DFB-C6ABFE570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375D8053-D888-4B84-8DFB-C6ABFE570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375D8053-D888-4B84-8DFB-C6ABFE570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375D8053-D888-4B84-8DFB-C6ABFE570B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8759A7-958C-4692-91D2-70D23F73E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F48759A7-958C-4692-91D2-70D23F73E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F48759A7-958C-4692-91D2-70D23F73E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F48759A7-958C-4692-91D2-70D23F73E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F48759A7-958C-4692-91D2-70D23F73E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2C2F45-83C1-4059-8B19-A58B0386C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792C2F45-83C1-4059-8B19-A58B0386C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792C2F45-83C1-4059-8B19-A58B0386C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792C2F45-83C1-4059-8B19-A58B0386C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792C2F45-83C1-4059-8B19-A58B0386C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438A7E-406A-47CA-BE63-5A8FA0263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99438A7E-406A-47CA-BE63-5A8FA0263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graphicEl>
                                              <a:dgm id="{99438A7E-406A-47CA-BE63-5A8FA0263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99438A7E-406A-47CA-BE63-5A8FA0263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graphicEl>
                                              <a:dgm id="{99438A7E-406A-47CA-BE63-5A8FA0263D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8F203D-7C1C-48BE-B829-C375776F4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788F203D-7C1C-48BE-B829-C375776F4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graphicEl>
                                              <a:dgm id="{788F203D-7C1C-48BE-B829-C375776F4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788F203D-7C1C-48BE-B829-C375776F4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788F203D-7C1C-48BE-B829-C375776F4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91F19D-DFAC-42FD-8038-B9836D651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B191F19D-DFAC-42FD-8038-B9836D651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B191F19D-DFAC-42FD-8038-B9836D651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B191F19D-DFAC-42FD-8038-B9836D651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B191F19D-DFAC-42FD-8038-B9836D6515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AB36C8-57AC-4BB5-8CFE-F0FC012B3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BAAB36C8-57AC-4BB5-8CFE-F0FC012B3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graphicEl>
                                              <a:dgm id="{BAAB36C8-57AC-4BB5-8CFE-F0FC012B3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>
                                            <p:graphicEl>
                                              <a:dgm id="{BAAB36C8-57AC-4BB5-8CFE-F0FC012B3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">
                                            <p:graphicEl>
                                              <a:dgm id="{BAAB36C8-57AC-4BB5-8CFE-F0FC012B3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E17699-F650-4763-B4AD-10D163C69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B2E17699-F650-4763-B4AD-10D163C69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graphicEl>
                                              <a:dgm id="{B2E17699-F650-4763-B4AD-10D163C69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graphicEl>
                                              <a:dgm id="{B2E17699-F650-4763-B4AD-10D163C69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>
                                            <p:graphicEl>
                                              <a:dgm id="{B2E17699-F650-4763-B4AD-10D163C69D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907933" y="6510897"/>
            <a:ext cx="2743200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4E7E5AC8-3C83-44F2-A42C-3F97629523CE}" type="datetime10">
              <a:rPr lang="bn-BD" sz="1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বৃহস্পতিবার, 18 জানুয়ারী 2018</a:t>
            </a:fld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8711" y="6510895"/>
            <a:ext cx="509789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B6C7F854-B571-47C3-B81D-C3C225D692F2}" type="slidenum">
              <a:rPr lang="en-US" sz="2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14</a:t>
            </a:fld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952" y="1370424"/>
            <a:ext cx="6095149" cy="40634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74799" y="419077"/>
            <a:ext cx="3902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/>
              <a:t>জোড়ায় কাজ</a:t>
            </a:r>
            <a:endParaRPr lang="en-US" sz="60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13902" y="5517549"/>
            <a:ext cx="11546006" cy="708818"/>
          </a:xfrm>
          <a:prstGeom prst="rect">
            <a:avLst/>
          </a:prstGeom>
          <a:noFill/>
          <a:ln w="57150"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SzPct val="80000"/>
              <a:buNone/>
            </a:pPr>
            <a:r>
              <a:rPr lang="bn-IN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4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নবি</a:t>
            </a:r>
            <a:r>
              <a:rPr lang="bn-IN" sz="4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4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রাসুল </a:t>
            </a:r>
            <a:r>
              <a:rPr lang="bn-IN" sz="4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কেমন গুণের অধিকারী ছিলেন তা</a:t>
            </a:r>
            <a:r>
              <a:rPr lang="bn-BD" sz="4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৫টি বাক্যে লিখ।</a:t>
            </a:r>
            <a:endParaRPr lang="bn-BD" sz="4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36175" y="1457356"/>
            <a:ext cx="2226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/>
              <a:t>৫</a:t>
            </a:r>
            <a:r>
              <a:rPr lang="bn-IN" sz="4400" dirty="0" smtClean="0"/>
              <a:t> মিনিট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8996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907933" y="6510897"/>
            <a:ext cx="2743200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4E7E5AC8-3C83-44F2-A42C-3F97629523CE}" type="datetime10">
              <a:rPr lang="bn-BD" sz="1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বৃহস্পতিবার, 18 জানুয়ারী 2018</a:t>
            </a:fld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8711" y="6510895"/>
            <a:ext cx="509789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B6C7F854-B571-47C3-B81D-C3C225D692F2}" type="slidenum">
              <a:rPr lang="en-US" sz="2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15</a:t>
            </a:fld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4272" y="705684"/>
            <a:ext cx="6550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/>
              <a:t>জোড়ায় কাজের সমাধান</a:t>
            </a:r>
            <a:endParaRPr lang="en-US" sz="6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6608" y="2173833"/>
            <a:ext cx="11573302" cy="4035898"/>
          </a:xfrm>
          <a:prstGeom prst="rect">
            <a:avLst/>
          </a:prstGeom>
          <a:noFill/>
          <a:ln w="57150"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742950">
              <a:buSzPct val="80000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নবি-রাসুল অনেক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গুণের অধিকারী ছিলেন</a:t>
            </a:r>
            <a:r>
              <a:rPr lang="bn-IN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নিম্নে ৫টি বাক্যে উল্লেখ করা হলো-</a:t>
            </a:r>
          </a:p>
          <a:p>
            <a:pPr marL="1485900" lvl="2" indent="-571500">
              <a:buSzPct val="80000"/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নবি-রাসুলগণ আল্লাহর মনোনীত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বান্দা।</a:t>
            </a:r>
          </a:p>
          <a:p>
            <a:pPr marL="1485900" lvl="2" indent="-571500">
              <a:buSzPct val="80000"/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নবি-রাসুলগণ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সত্যবাদী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আমানতদার।</a:t>
            </a:r>
          </a:p>
          <a:p>
            <a:pPr marL="1485900" lvl="2" indent="-571500">
              <a:buSzPct val="80000"/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নবি-রাসুলগণ ছিলেন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নিষ্পাপ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সর্বোত্তম চরিত্রের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অধিকারী।</a:t>
            </a:r>
          </a:p>
          <a:p>
            <a:pPr marL="1485900" lvl="2" indent="-571500">
              <a:buSzPct val="80000"/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নবি-রাসুলগণ ছিলেন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দয়া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, ক্ষমা, ধৈ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র্য্য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ইত্যাদি গুণের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অধিকারী।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485900" lvl="2" indent="-571500">
              <a:buSzPct val="80000"/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নবি-রাসুলগণ ছিলেন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অত্যন্ত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জ্ঞানী, বুদ্ধিমান, সুবিবেচক ও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বিচক্ষণ।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14300" indent="0">
              <a:buSzPct val="80000"/>
              <a:buNone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14300" lvl="0" indent="0">
              <a:buSzPct val="80000"/>
              <a:buNone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14300" indent="0">
              <a:buSzPct val="80000"/>
              <a:buNone/>
            </a:pPr>
            <a:endParaRPr lang="bn-BD" sz="3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30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907933" y="6510897"/>
            <a:ext cx="2743200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4E7E5AC8-3C83-44F2-A42C-3F97629523CE}" type="datetime10">
              <a:rPr lang="bn-BD" sz="1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বৃহস্পতিবার, 18 জানুয়ারী 2018</a:t>
            </a:fld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8711" y="6510895"/>
            <a:ext cx="509789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B6C7F854-B571-47C3-B81D-C3C225D692F2}" type="slidenum">
              <a:rPr lang="en-US" sz="2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16</a:t>
            </a:fld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614144"/>
            <a:ext cx="1068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এসো এবার নবি-রাসুল প্রেরণের উদ্দেশ্য কি তা জানার চেষ্টা করি।</a:t>
            </a:r>
            <a:endParaRPr lang="en-US" sz="36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61151034"/>
              </p:ext>
            </p:extLst>
          </p:nvPr>
        </p:nvGraphicFramePr>
        <p:xfrm>
          <a:off x="2032000" y="1315067"/>
          <a:ext cx="8128000" cy="4877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02494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6B6B4F-969A-46BB-9FA3-50C0A22FB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546B6B4F-969A-46BB-9FA3-50C0A22FB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546B6B4F-969A-46BB-9FA3-50C0A22FB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546B6B4F-969A-46BB-9FA3-50C0A22FB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graphicEl>
                                              <a:dgm id="{546B6B4F-969A-46BB-9FA3-50C0A22FB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58A8D6-E091-4090-8407-9E0C8414E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4058A8D6-E091-4090-8407-9E0C8414E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4058A8D6-E091-4090-8407-9E0C8414E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4058A8D6-E091-4090-8407-9E0C8414E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dgm id="{4058A8D6-E091-4090-8407-9E0C8414E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2C3584-68D7-4081-AF5A-3A127FFCF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F92C3584-68D7-4081-AF5A-3A127FFCF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F92C3584-68D7-4081-AF5A-3A127FFCF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F92C3584-68D7-4081-AF5A-3A127FFCF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F92C3584-68D7-4081-AF5A-3A127FFCF7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066859-AED5-4A85-B6BD-BF709C810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A9066859-AED5-4A85-B6BD-BF709C810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A9066859-AED5-4A85-B6BD-BF709C810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A9066859-AED5-4A85-B6BD-BF709C810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graphicEl>
                                              <a:dgm id="{A9066859-AED5-4A85-B6BD-BF709C810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ED620E-103A-4FC0-AC9B-F5592E1CA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2CED620E-103A-4FC0-AC9B-F5592E1CA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2CED620E-103A-4FC0-AC9B-F5592E1CA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2CED620E-103A-4FC0-AC9B-F5592E1CA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2CED620E-103A-4FC0-AC9B-F5592E1CA8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3C4597-47C1-4B81-8B0F-93A9F959D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FC3C4597-47C1-4B81-8B0F-93A9F959D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FC3C4597-47C1-4B81-8B0F-93A9F959D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FC3C4597-47C1-4B81-8B0F-93A9F959D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graphicEl>
                                              <a:dgm id="{FC3C4597-47C1-4B81-8B0F-93A9F959D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9B30F4-0E4E-4EA3-BEBA-BBD4273A2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FF9B30F4-0E4E-4EA3-BEBA-BBD4273A2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FF9B30F4-0E4E-4EA3-BEBA-BBD4273A2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FF9B30F4-0E4E-4EA3-BEBA-BBD4273A2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FF9B30F4-0E4E-4EA3-BEBA-BBD4273A2B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A90B84-010F-4C85-BF19-89424944E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82A90B84-010F-4C85-BF19-89424944E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82A90B84-010F-4C85-BF19-89424944E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82A90B84-010F-4C85-BF19-89424944E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82A90B84-010F-4C85-BF19-89424944E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071986-A21C-474F-891C-D26092744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E8071986-A21C-474F-891C-D26092744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E8071986-A21C-474F-891C-D26092744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graphicEl>
                                              <a:dgm id="{E8071986-A21C-474F-891C-D26092744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graphicEl>
                                              <a:dgm id="{E8071986-A21C-474F-891C-D260927448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CDE528-46EE-4E82-B214-8A893846C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E6CDE528-46EE-4E82-B214-8A893846C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graphicEl>
                                              <a:dgm id="{E6CDE528-46EE-4E82-B214-8A893846C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E6CDE528-46EE-4E82-B214-8A893846C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graphicEl>
                                              <a:dgm id="{E6CDE528-46EE-4E82-B214-8A893846C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21624" y="484495"/>
            <a:ext cx="3770192" cy="88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8991" y="5024762"/>
            <a:ext cx="1030406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পৃথিবীতে </a:t>
            </a:r>
            <a:r>
              <a:rPr lang="bn-BD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নবী রাসুল প্রেরণের </a:t>
            </a:r>
            <a:r>
              <a:rPr lang="bn-IN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উদ্দেশ্য </a:t>
            </a:r>
            <a:r>
              <a:rPr lang="bn-IN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কর।</a:t>
            </a:r>
            <a:r>
              <a:rPr lang="bn-BD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907933" y="6510897"/>
            <a:ext cx="2743200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4E7E5AC8-3C83-44F2-A42C-3F97629523CE}" type="datetime10">
              <a:rPr lang="bn-BD" sz="1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বৃহস্পতিবার, 18 জানুয়ারী 2018</a:t>
            </a:fld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8711" y="6510895"/>
            <a:ext cx="509789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B6C7F854-B571-47C3-B81D-C3C225D692F2}" type="slidenum">
              <a:rPr lang="en-US" sz="2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17</a:t>
            </a:fld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F:\r\IMG_46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863" r="59967"/>
          <a:stretch/>
        </p:blipFill>
        <p:spPr bwMode="auto">
          <a:xfrm>
            <a:off x="916696" y="1504693"/>
            <a:ext cx="3737191" cy="295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r\IMG_46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7" t="13863"/>
          <a:stretch/>
        </p:blipFill>
        <p:spPr bwMode="auto">
          <a:xfrm>
            <a:off x="7576823" y="1504694"/>
            <a:ext cx="3766782" cy="295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907933" y="2453633"/>
            <a:ext cx="2401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৬ জন নিয়ে ১টি দল গঠন কর।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5011508" y="1487907"/>
            <a:ext cx="2226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৭ 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473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907933" y="6510897"/>
            <a:ext cx="2743200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4E7E5AC8-3C83-44F2-A42C-3F97629523CE}" type="datetime10">
              <a:rPr lang="bn-BD" sz="1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বৃহস্পতিবার, 18 জানুয়ারী 2018</a:t>
            </a:fld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8711" y="6510895"/>
            <a:ext cx="509789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B6C7F854-B571-47C3-B81D-C3C225D692F2}" type="slidenum">
              <a:rPr lang="en-US" sz="2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18</a:t>
            </a:fld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2776" y="1464374"/>
            <a:ext cx="5827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পয়গাম</a:t>
            </a:r>
            <a:r>
              <a:rPr lang="bn-BD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’ এর আরবি প্রতি শব্দ কি</a:t>
            </a:r>
            <a:r>
              <a:rPr lang="bn-BD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5986" y="2086541"/>
            <a:ext cx="1856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(ক) বার্তা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3401" y="2089161"/>
            <a:ext cx="1856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(খ) চিঠি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1340" y="2102461"/>
            <a:ext cx="1856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(গ) রিসালাত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59698" y="2091433"/>
            <a:ext cx="1856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(ঘ) সংবাদ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7893" y="2737234"/>
            <a:ext cx="9004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২. নবি-রাসুলদের আগমনের ধারাবাহিকতাকে নবুয়তের কি বলা হয়?</a:t>
            </a:r>
            <a:endParaRPr lang="bn-BD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8258" y="3371709"/>
            <a:ext cx="1856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(ক) ক্রমধারা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5673" y="3374329"/>
            <a:ext cx="2003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(খ) রিসালত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3612" y="3387629"/>
            <a:ext cx="1856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(গ) ইবাদত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61970" y="3376601"/>
            <a:ext cx="1856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(ঘ) তাওহিদ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6517" y="4049698"/>
            <a:ext cx="9004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৩. নবুয়তের ধারার সর্বশেষ নবির নাম কি?</a:t>
            </a:r>
            <a:endParaRPr lang="bn-BD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96881" y="4684173"/>
            <a:ext cx="3038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(ক) হযরত নূহ (আ.)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44875" y="4686445"/>
            <a:ext cx="3243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(খ) হযরত আদম (আ.)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12801" y="5355188"/>
            <a:ext cx="3038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(গ) হযরত মুসা (আ.)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60795" y="5357460"/>
            <a:ext cx="3243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(ঘ) হযরত মুহাম্মদ (স.)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8671" y="477668"/>
            <a:ext cx="4599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মূল্যায়ন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300958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9" grpId="1"/>
      <p:bldP spid="12" grpId="0"/>
      <p:bldP spid="12" grpId="1"/>
      <p:bldP spid="13" grpId="0"/>
      <p:bldP spid="14" grpId="0"/>
      <p:bldP spid="14" grpId="1"/>
      <p:bldP spid="15" grpId="0"/>
      <p:bldP spid="16" grpId="0"/>
      <p:bldP spid="17" grpId="0"/>
      <p:bldP spid="17" grpId="1"/>
      <p:bldP spid="18" grpId="0"/>
      <p:bldP spid="18" grpId="1"/>
      <p:bldP spid="19" grpId="0"/>
      <p:bldP spid="19" grpId="1"/>
      <p:bldP spid="20" grpId="0"/>
      <p:bldP spid="21" grpId="0"/>
      <p:bldP spid="21" grpId="1"/>
      <p:bldP spid="25" grpId="0"/>
      <p:bldP spid="25" grpId="1"/>
      <p:bldP spid="26" grpId="0"/>
      <p:bldP spid="26" grpId="1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118" y="2858912"/>
            <a:ext cx="99832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রিসালাতের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দায়িত্ব পালন করতে গিয়ে নবী-রাসুল গণ কী কী সমস্যার সম্মুখীন হয়েছিলেন তাঁর বিবরণ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দিয়ে একটি পোস্টার তৈরি কর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907933" y="6510897"/>
            <a:ext cx="2743200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4E7E5AC8-3C83-44F2-A42C-3F97629523CE}" type="datetime10">
              <a:rPr lang="bn-BD" sz="1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বৃহস্পতিবার, 18 জানুয়ারী 2018</a:t>
            </a:fld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8711" y="6510895"/>
            <a:ext cx="509789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B6C7F854-B571-47C3-B81D-C3C225D692F2}" type="slidenum">
              <a:rPr lang="en-US" sz="2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19</a:t>
            </a:fld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9113" y="834854"/>
            <a:ext cx="4926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47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4610" y="548427"/>
            <a:ext cx="4434840" cy="853440"/>
          </a:xfr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0000"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54250" y="153044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bn-BD" sz="4800" b="1" dirty="0">
                <a:latin typeface="NikoshBAN" pitchFamily="2" charset="0"/>
                <a:cs typeface="NikoshBAN" pitchFamily="2" charset="0"/>
              </a:rPr>
              <a:t>দেওয়ান আবু হুরাইড়া (বাদশা)</a:t>
            </a:r>
          </a:p>
          <a:p>
            <a:pPr algn="r"/>
            <a:r>
              <a:rPr lang="bn-BD" sz="3600" dirty="0"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BD" sz="3200" dirty="0">
                <a:latin typeface="NikoshBAN" pitchFamily="2" charset="0"/>
                <a:cs typeface="NikoshBAN" pitchFamily="2" charset="0"/>
              </a:rPr>
              <a:t>বদলগাছী লাবণ্য প্রভা পাইলট বালিকা উচ্চ বিদ্যালয়</a:t>
            </a:r>
          </a:p>
          <a:p>
            <a:pPr algn="r"/>
            <a:r>
              <a:rPr lang="bn-BD" sz="3600" dirty="0">
                <a:latin typeface="NikoshBAN" pitchFamily="2" charset="0"/>
                <a:cs typeface="NikoshBAN" pitchFamily="2" charset="0"/>
              </a:rPr>
              <a:t>বদলগাছী, নওগাঁ।</a:t>
            </a:r>
          </a:p>
          <a:p>
            <a:pPr algn="r"/>
            <a:r>
              <a:rPr lang="bn-BD" sz="3600" dirty="0">
                <a:latin typeface="NikoshBAN" pitchFamily="2" charset="0"/>
                <a:cs typeface="NikoshBAN" pitchFamily="2" charset="0"/>
              </a:rPr>
              <a:t>০১৭১৮৭২৩৯৭১, ০১৫৮৭৬২১৫০।</a:t>
            </a:r>
          </a:p>
          <a:p>
            <a:pPr algn="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hlinkClick r:id="rId2"/>
              </a:rPr>
              <a:t>badshamecc@gmail.com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87887" y="1620597"/>
            <a:ext cx="3142445" cy="3917324"/>
            <a:chOff x="1287887" y="1015284"/>
            <a:chExt cx="3142445" cy="39173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161" y="1137482"/>
              <a:ext cx="2978239" cy="372910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Frame 3"/>
            <p:cNvSpPr/>
            <p:nvPr/>
          </p:nvSpPr>
          <p:spPr>
            <a:xfrm>
              <a:off x="1287887" y="1015284"/>
              <a:ext cx="3142445" cy="3917324"/>
            </a:xfrm>
            <a:prstGeom prst="frame">
              <a:avLst>
                <a:gd name="adj1" fmla="val 7172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8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907933" y="6510897"/>
            <a:ext cx="2743200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4E7E5AC8-3C83-44F2-A42C-3F97629523CE}" type="datetime10">
              <a:rPr lang="bn-BD" sz="1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বৃহস্পতিবার, 18 জানুয়ারী 2018</a:t>
            </a:fld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8711" y="6510895"/>
            <a:ext cx="509789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B6C7F854-B571-47C3-B81D-C3C225D692F2}" type="slidenum">
              <a:rPr lang="en-US" sz="2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fld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55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309524"/>
            <a:ext cx="11546006" cy="61833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09659" y="831657"/>
            <a:ext cx="408884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</a:p>
          <a:p>
            <a:pPr algn="ctr"/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 ভাল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থেকো</a:t>
            </a:r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4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আগামি ক্লাশে আবার</a:t>
            </a:r>
          </a:p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দেখা হবে।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907933" y="6510897"/>
            <a:ext cx="2743200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4E7E5AC8-3C83-44F2-A42C-3F97629523CE}" type="datetime10">
              <a:rPr lang="bn-BD" sz="1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বৃহস্পতিবার, 18 জানুয়ারী 2018</a:t>
            </a:fld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8711" y="6510895"/>
            <a:ext cx="509789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B6C7F854-B571-47C3-B81D-C3C225D692F2}" type="slidenum">
              <a:rPr lang="en-US" sz="2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20</a:t>
            </a:fld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39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477" y="365125"/>
            <a:ext cx="4888606" cy="1325563"/>
          </a:xfr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শ্রেণি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82613" y="1679620"/>
            <a:ext cx="5279265" cy="45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শ্রেণি,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শাখাঃ (ক+খ)</a:t>
            </a:r>
          </a:p>
          <a:p>
            <a:pPr algn="r"/>
            <a:r>
              <a:rPr lang="bn-BD" sz="4000" dirty="0">
                <a:latin typeface="NikoshBAN" pitchFamily="2" charset="0"/>
                <a:cs typeface="NikoshBAN" pitchFamily="2" charset="0"/>
              </a:rPr>
              <a:t>বিষয়ঃ ইসলাম ও নৈতিক শিক্ষা</a:t>
            </a:r>
          </a:p>
          <a:p>
            <a:pPr algn="r"/>
            <a:r>
              <a:rPr lang="bn-BD" sz="3600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আকাইদ ও নৈতিক শিক্ষা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BD" sz="3600" dirty="0"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pPr algn="r"/>
            <a:r>
              <a:rPr lang="bn-BD" sz="3600" dirty="0">
                <a:latin typeface="NikoshBAN" pitchFamily="2" charset="0"/>
                <a:cs typeface="NikoshBAN" pitchFamily="2" charset="0"/>
              </a:rPr>
              <a:t>মোট শিক্ষার্থীঃ ৬০</a:t>
            </a:r>
          </a:p>
          <a:p>
            <a:pPr algn="r"/>
            <a:r>
              <a:rPr lang="bn-BD" sz="4000" dirty="0">
                <a:latin typeface="NikoshBAN" pitchFamily="2" charset="0"/>
                <a:cs typeface="NikoshBAN" pitchFamily="2" charset="0"/>
              </a:rPr>
              <a:t>উপস্থিতঃ ৫৫</a:t>
            </a:r>
          </a:p>
          <a:p>
            <a:pPr algn="r"/>
            <a:r>
              <a:rPr lang="bn-BD" sz="4000" dirty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০১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/২০১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ইং </a:t>
            </a:r>
          </a:p>
        </p:txBody>
      </p:sp>
      <p:pic>
        <p:nvPicPr>
          <p:cNvPr id="7170" name="Picture 2" descr="D:\Content\PNG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>
            <a:off x="304800" y="1690688"/>
            <a:ext cx="1600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907933" y="6510897"/>
            <a:ext cx="2743200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4E7E5AC8-3C83-44F2-A42C-3F97629523CE}" type="datetime10">
              <a:rPr lang="bn-BD" sz="1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বৃহস্পতিবার, 18 জানুয়ারী 2018</a:t>
            </a:fld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8711" y="6510895"/>
            <a:ext cx="509789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B6C7F854-B571-47C3-B81D-C3C225D692F2}" type="slidenum">
              <a:rPr lang="en-US" sz="2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fld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32097"/>
            <a:ext cx="3403213" cy="461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8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43945" y="408907"/>
            <a:ext cx="10844010" cy="5734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 </a:t>
            </a:r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 এবং চিন্তা করে </a:t>
            </a:r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এগুলি কিসের ছবি?</a:t>
            </a:r>
            <a:endParaRPr lang="en-US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907933" y="6510897"/>
            <a:ext cx="2743200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4E7E5AC8-3C83-44F2-A42C-3F97629523CE}" type="datetime10">
              <a:rPr lang="bn-BD" sz="1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বৃহস্পতিবার, 18 জানুয়ারী 2018</a:t>
            </a:fld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8711" y="6510895"/>
            <a:ext cx="509789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B6C7F854-B571-47C3-B81D-C3C225D692F2}" type="slidenum">
              <a:rPr lang="en-US" sz="2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fld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7"/>
          <a:stretch/>
        </p:blipFill>
        <p:spPr>
          <a:xfrm>
            <a:off x="656824" y="1088282"/>
            <a:ext cx="10844010" cy="53189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5"/>
          <a:stretch/>
        </p:blipFill>
        <p:spPr>
          <a:xfrm>
            <a:off x="618187" y="1102877"/>
            <a:ext cx="4941385" cy="5287458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7"/>
          <a:stretch/>
        </p:blipFill>
        <p:spPr>
          <a:xfrm>
            <a:off x="5911402" y="1970467"/>
            <a:ext cx="5622703" cy="441986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96713" y="1102876"/>
            <a:ext cx="1607492" cy="7306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32" tIns="45716" rIns="91432" bIns="45716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45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</a:t>
            </a:r>
            <a:endParaRPr lang="en-US" sz="4000" b="1" spc="45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25"/>
          <a:stretch/>
        </p:blipFill>
        <p:spPr>
          <a:xfrm>
            <a:off x="5899360" y="1087759"/>
            <a:ext cx="5622703" cy="92134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02277" y="2253802"/>
            <a:ext cx="5731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কে চিঠি বিতরন করে?</a:t>
            </a:r>
            <a:endParaRPr lang="en-US" sz="4800" dirty="0"/>
          </a:p>
        </p:txBody>
      </p:sp>
      <p:sp>
        <p:nvSpPr>
          <p:cNvPr id="23" name="TextBox 22"/>
          <p:cNvSpPr txBox="1"/>
          <p:nvPr/>
        </p:nvSpPr>
        <p:spPr>
          <a:xfrm>
            <a:off x="538766" y="3596427"/>
            <a:ext cx="5731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ডাক পিওন বা রানার।</a:t>
            </a:r>
            <a:endParaRPr lang="en-US" sz="4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8" r="17924"/>
          <a:stretch/>
        </p:blipFill>
        <p:spPr>
          <a:xfrm>
            <a:off x="8081727" y="1970466"/>
            <a:ext cx="3511747" cy="2866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2" r="28362"/>
          <a:stretch/>
        </p:blipFill>
        <p:spPr>
          <a:xfrm>
            <a:off x="5595006" y="2193909"/>
            <a:ext cx="2307252" cy="246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4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743200" y="431147"/>
            <a:ext cx="6934200" cy="57340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আরওদু’টি ছবি দেখ এবং চিন্তা করে বল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907933" y="6510897"/>
            <a:ext cx="2743200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4E7E5AC8-3C83-44F2-A42C-3F97629523CE}" type="datetime10">
              <a:rPr lang="bn-BD" sz="1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বৃহস্পতিবার, 18 জানুয়ারী 2018</a:t>
            </a:fld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8711" y="6510895"/>
            <a:ext cx="509789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B6C7F854-B571-47C3-B81D-C3C225D692F2}" type="slidenum">
              <a:rPr lang="en-US" sz="2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fld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5" y="1733373"/>
            <a:ext cx="3118188" cy="2850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924" y="1733373"/>
            <a:ext cx="3047222" cy="3047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7127" y="4989764"/>
            <a:ext cx="2897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মহান আল্লাহ তায়ালা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928057" y="4989764"/>
            <a:ext cx="3593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পবিত্র বাণী সম্বলিত কিতাব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8304453" y="4998774"/>
            <a:ext cx="3258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মানুষের নিকট পৌঁছানো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10829" y="5678527"/>
            <a:ext cx="6736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মানুষের নিকট এই দায়িত্ব পৌঁছানোকে কি বলা হয়?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338694" y="5666777"/>
            <a:ext cx="1861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রিসালাত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33" y="1764405"/>
            <a:ext cx="3947367" cy="31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3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17443" y="587064"/>
            <a:ext cx="6851560" cy="914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numCol="1">
            <a:prstTxWarp prst="textWave4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1379" y="5186967"/>
            <a:ext cx="7804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১ম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0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পৃষ্ঠা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907933" y="6510897"/>
            <a:ext cx="2743200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4E7E5AC8-3C83-44F2-A42C-3F97629523CE}" type="datetime10">
              <a:rPr lang="bn-BD" sz="1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বৃহস্পতিবার, 18 জানুয়ারী 2018</a:t>
            </a:fld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8711" y="6510895"/>
            <a:ext cx="509789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B6C7F854-B571-47C3-B81D-C3C225D692F2}" type="slidenum">
              <a:rPr lang="en-US" sz="2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</a:t>
            </a:fld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50878" y="1787857"/>
            <a:ext cx="10345003" cy="278306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numCol="1">
            <a:prstTxWarp prst="textWave4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115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রিসালাত</a:t>
            </a:r>
            <a:endParaRPr lang="en-US" sz="115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9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267200" y="478808"/>
            <a:ext cx="2971800" cy="838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1012" y="2309488"/>
            <a:ext cx="9003225" cy="708818"/>
          </a:xfrm>
          <a:prstGeom prst="rect">
            <a:avLst/>
          </a:prstGeom>
          <a:noFill/>
          <a:ln w="57150"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SzPct val="80000"/>
              <a:buNone/>
            </a:pPr>
            <a:r>
              <a:rPr lang="bn-IN" sz="4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4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রিসালাত</a:t>
            </a:r>
            <a:r>
              <a:rPr lang="bn-IN" sz="4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কি তা</a:t>
            </a:r>
            <a:r>
              <a:rPr lang="bn-BD" sz="4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BD" sz="4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907933" y="6510897"/>
            <a:ext cx="2743200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4E7E5AC8-3C83-44F2-A42C-3F97629523CE}" type="datetime10">
              <a:rPr lang="bn-BD" sz="1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বৃহস্পতিবার, 18 জানুয়ারী 2018</a:t>
            </a:fld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8711" y="6510895"/>
            <a:ext cx="509789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B6C7F854-B571-47C3-B81D-C3C225D692F2}" type="slidenum">
              <a:rPr lang="en-US" sz="2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7</a:t>
            </a:fld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62107" y="1525618"/>
            <a:ext cx="8686800" cy="693738"/>
          </a:xfrm>
          <a:prstGeom prst="rect">
            <a:avLst/>
          </a:prstGeom>
          <a:noFill/>
          <a:ln w="57150"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SzPct val="80000"/>
              <a:buNone/>
            </a:pPr>
            <a:r>
              <a:rPr lang="bn-BD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BD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4967" y="3181399"/>
            <a:ext cx="11687033" cy="745354"/>
          </a:xfrm>
          <a:prstGeom prst="rect">
            <a:avLst/>
          </a:prstGeom>
          <a:noFill/>
          <a:ln w="57150"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SzPct val="80000"/>
              <a:buNone/>
            </a:pPr>
            <a:r>
              <a:rPr lang="en-US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2. </a:t>
            </a:r>
            <a:r>
              <a:rPr lang="bn-BD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নবি</a:t>
            </a:r>
            <a:r>
              <a:rPr lang="bn-IN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রাসুল </a:t>
            </a:r>
            <a:r>
              <a:rPr lang="bn-IN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কেমন গুণের অধিকারী ছিলেন তা</a:t>
            </a:r>
            <a:r>
              <a:rPr lang="bn-BD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bn-BD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09961" y="4076169"/>
            <a:ext cx="10844136" cy="883130"/>
          </a:xfrm>
          <a:prstGeom prst="rect">
            <a:avLst/>
          </a:prstGeom>
          <a:noFill/>
          <a:ln w="57150"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SzPct val="80000"/>
              <a:buNone/>
            </a:pPr>
            <a:r>
              <a:rPr lang="en-US" sz="4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3. </a:t>
            </a:r>
            <a:r>
              <a:rPr lang="bn-BD" sz="4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নবী </a:t>
            </a:r>
            <a:r>
              <a:rPr lang="bn-BD" sz="4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রাসুলের প্রেরণের উদ্দেশ্য বর্ণনা করতে </a:t>
            </a:r>
            <a:r>
              <a:rPr lang="bn-BD" sz="4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8580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 build="p"/>
      <p:bldP spid="10" grpId="0" build="p"/>
      <p:bldP spid="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550925" y="1532397"/>
            <a:ext cx="4885899" cy="47687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89643" tIns="44821" rIns="89643" bIns="44821" rtlCol="0">
            <a:spAutoFit/>
          </a:bodyPr>
          <a:lstStyle/>
          <a:p>
            <a:pPr algn="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পরিভাষায়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তায়ালার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বাণী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পৌঁছে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দায়িত্বকে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যিনি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রাসুল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907933" y="6510897"/>
            <a:ext cx="2743200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4E7E5AC8-3C83-44F2-A42C-3F97629523CE}" type="datetime10">
              <a:rPr lang="bn-BD" sz="1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বৃহস্পতিবার, 18 জানুয়ারী 2018</a:t>
            </a:fld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8711" y="6510895"/>
            <a:ext cx="509789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B6C7F854-B571-47C3-B81D-C3C225D692F2}" type="slidenum">
              <a:rPr lang="en-US" sz="2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</a:t>
            </a:fld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136882308"/>
              </p:ext>
            </p:extLst>
          </p:nvPr>
        </p:nvGraphicFramePr>
        <p:xfrm>
          <a:off x="-170605" y="789374"/>
          <a:ext cx="736538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Oval 1"/>
          <p:cNvSpPr/>
          <p:nvPr/>
        </p:nvSpPr>
        <p:spPr>
          <a:xfrm>
            <a:off x="2784142" y="2934268"/>
            <a:ext cx="1487606" cy="148760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2818" y="736979"/>
            <a:ext cx="7287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এসো রিসালাত সম্পর্কে কিছু জেনে নিই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46" y="1444865"/>
            <a:ext cx="1193965" cy="88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5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26B5285-E9A6-420A-914F-B9A261975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>
                                            <p:graphicEl>
                                              <a:dgm id="{B26B5285-E9A6-420A-914F-B9A261975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3C9ED9F-D475-47B5-B24D-3D826072A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">
                                            <p:graphicEl>
                                              <a:dgm id="{C3C9ED9F-D475-47B5-B24D-3D826072A0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D4DF1ED-509F-4040-B5A2-D4F9B76B2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">
                                            <p:graphicEl>
                                              <a:dgm id="{BD4DF1ED-509F-4040-B5A2-D4F9B76B22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6A98E65-08A4-4231-B400-8C427BB30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3">
                                            <p:graphicEl>
                                              <a:dgm id="{66A98E65-08A4-4231-B400-8C427BB30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F5D4527-A24A-407D-9570-B0F024485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3">
                                            <p:graphicEl>
                                              <a:dgm id="{CF5D4527-A24A-407D-9570-B0F0244854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E337415-0C4C-4772-90D7-C49CE5833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3">
                                            <p:graphicEl>
                                              <a:dgm id="{8E337415-0C4C-4772-90D7-C49CE5833C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E962594-C4B0-4399-B00D-0F343210B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3">
                                            <p:graphicEl>
                                              <a:dgm id="{1E962594-C4B0-4399-B00D-0F343210B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F833C0-EE16-430A-B0B1-3010C2DC7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3">
                                            <p:graphicEl>
                                              <a:dgm id="{7FF833C0-EE16-430A-B0B1-3010C2DC7C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D06590B-0C9E-456A-8DCE-DB1D3E3C1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3">
                                            <p:graphicEl>
                                              <a:dgm id="{4D06590B-0C9E-456A-8DCE-DB1D3E3C1D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55C1E6A-9BA2-4F76-B66C-CB1B9EC4B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3">
                                            <p:graphicEl>
                                              <a:dgm id="{455C1E6A-9BA2-4F76-B66C-CB1B9EC4B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340DF75-C64E-4361-A75D-3DB9F11C7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3">
                                            <p:graphicEl>
                                              <a:dgm id="{1340DF75-C64E-4361-A75D-3DB9F11C79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3" grpId="0">
        <p:bldSub>
          <a:bldDgm bld="one"/>
        </p:bldSub>
      </p:bldGraphic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0754" y="623413"/>
            <a:ext cx="1064265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IN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রিসালাত সম্পর্কে কালিমা তায়্যিবাতে কি বলা হয়েছে তা জেনে নিই</a:t>
            </a:r>
            <a:r>
              <a:rPr lang="bn-BD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907933" y="6510897"/>
            <a:ext cx="2743200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4E7E5AC8-3C83-44F2-A42C-3F97629523CE}" type="datetime10">
              <a:rPr lang="bn-BD" sz="1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বৃহস্পতিবার, 18 জানুয়ারী 2018</a:t>
            </a:fld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8711" y="6510895"/>
            <a:ext cx="509789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B6C7F854-B571-47C3-B81D-C3C225D692F2}" type="slidenum">
              <a:rPr lang="en-US" sz="2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</a:t>
            </a:fld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9499" y="1374163"/>
            <a:ext cx="474841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IN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কালিমা তায়্যিবার প্রথমাংশঃ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729499" y="3508691"/>
            <a:ext cx="482055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IN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কালিমা তায়্যিবার দ্বিতীয়াংশঃ</a:t>
            </a:r>
            <a:endParaRPr lang="en-US" sz="4000" dirty="0"/>
          </a:p>
        </p:txBody>
      </p:sp>
      <p:grpSp>
        <p:nvGrpSpPr>
          <p:cNvPr id="4" name="Group 3"/>
          <p:cNvGrpSpPr/>
          <p:nvPr/>
        </p:nvGrpSpPr>
        <p:grpSpPr>
          <a:xfrm>
            <a:off x="5550049" y="1569014"/>
            <a:ext cx="6048451" cy="1917798"/>
            <a:chOff x="4398647" y="1530914"/>
            <a:chExt cx="7199853" cy="19177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678"/>
            <a:stretch/>
          </p:blipFill>
          <p:spPr>
            <a:xfrm>
              <a:off x="4398647" y="1530914"/>
              <a:ext cx="7199853" cy="191779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43" t="52168" r="81692" b="43442"/>
            <a:stretch/>
          </p:blipFill>
          <p:spPr>
            <a:xfrm>
              <a:off x="5914919" y="3259931"/>
              <a:ext cx="393012" cy="188781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5571304" y="3700302"/>
            <a:ext cx="6048451" cy="1947475"/>
            <a:chOff x="3506239" y="4391442"/>
            <a:chExt cx="7199853" cy="179562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202"/>
            <a:stretch/>
          </p:blipFill>
          <p:spPr>
            <a:xfrm>
              <a:off x="3506239" y="4391442"/>
              <a:ext cx="7199853" cy="179562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12" t="50873" r="35203" b="44521"/>
            <a:stretch/>
          </p:blipFill>
          <p:spPr>
            <a:xfrm>
              <a:off x="6881352" y="4397830"/>
              <a:ext cx="769258" cy="23608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12" t="50873" r="35203" b="44521"/>
            <a:stretch/>
          </p:blipFill>
          <p:spPr>
            <a:xfrm>
              <a:off x="8043413" y="4393063"/>
              <a:ext cx="769258" cy="236083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733565" y="2077250"/>
            <a:ext cx="43753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অর্থঃ আল্লাহ ব্যতীত কোনো </a:t>
            </a:r>
          </a:p>
          <a:p>
            <a:pPr algn="ctr"/>
            <a:r>
              <a:rPr lang="bn-IN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মাবুদ নেই</a:t>
            </a:r>
            <a:endParaRPr lang="en-US" sz="4000" dirty="0"/>
          </a:p>
        </p:txBody>
      </p:sp>
      <p:sp>
        <p:nvSpPr>
          <p:cNvPr id="20" name="Rectangle 19"/>
          <p:cNvSpPr/>
          <p:nvPr/>
        </p:nvSpPr>
        <p:spPr>
          <a:xfrm>
            <a:off x="750754" y="4208464"/>
            <a:ext cx="43753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অর্থঃ মুহাম্মদ (স.) আল্লাহর </a:t>
            </a:r>
          </a:p>
          <a:p>
            <a:pPr algn="ctr"/>
            <a:r>
              <a:rPr lang="bn-IN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রাসুল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688555" y="5739294"/>
            <a:ext cx="109939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তাওহিদে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স্থাপনের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রিসালাতেও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0247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9" grpId="0"/>
      <p:bldP spid="20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920</Words>
  <Application>Microsoft Office PowerPoint</Application>
  <PresentationFormat>Widescreen</PresentationFormat>
  <Paragraphs>191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শিক্ষক পরিচিতি</vt:lpstr>
      <vt:lpstr>শ্রেণি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এবার আমরা রিসালাতে বিশ্বাসের গুরুত্ব সম্পর্কে জেনে নিই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MECC</dc:creator>
  <cp:lastModifiedBy>MECC</cp:lastModifiedBy>
  <cp:revision>94</cp:revision>
  <dcterms:created xsi:type="dcterms:W3CDTF">2018-01-17T01:57:16Z</dcterms:created>
  <dcterms:modified xsi:type="dcterms:W3CDTF">2018-01-18T03:37:05Z</dcterms:modified>
</cp:coreProperties>
</file>